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508" r:id="rId5"/>
    <p:sldId id="513" r:id="rId6"/>
    <p:sldId id="550" r:id="rId7"/>
    <p:sldId id="551" r:id="rId8"/>
  </p:sldIdLst>
  <p:sldSz cx="9144000" cy="5143500" type="screen16x9"/>
  <p:notesSz cx="6797675" cy="9928225"/>
  <p:defaultTextStyle>
    <a:defPPr>
      <a:defRPr lang="en-US"/>
    </a:defPPr>
    <a:lvl1pPr marL="0" algn="l" defTabSz="4570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96" algn="l" defTabSz="4570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92" algn="l" defTabSz="4570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88" algn="l" defTabSz="4570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84" algn="l" defTabSz="4570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80" algn="l" defTabSz="4570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76" algn="l" defTabSz="4570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72" algn="l" defTabSz="4570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768" algn="l" defTabSz="4570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808">
          <p15:clr>
            <a:srgbClr val="A4A3A4"/>
          </p15:clr>
        </p15:guide>
        <p15:guide id="3" orient="horz" pos="645">
          <p15:clr>
            <a:srgbClr val="A4A3A4"/>
          </p15:clr>
        </p15:guide>
        <p15:guide id="4" orient="horz" pos="531">
          <p15:clr>
            <a:srgbClr val="A4A3A4"/>
          </p15:clr>
        </p15:guide>
        <p15:guide id="5" orient="horz" pos="307">
          <p15:clr>
            <a:srgbClr val="A4A3A4"/>
          </p15:clr>
        </p15:guide>
        <p15:guide id="6" pos="2880">
          <p15:clr>
            <a:srgbClr val="A4A3A4"/>
          </p15:clr>
        </p15:guide>
        <p15:guide id="7" pos="2784">
          <p15:clr>
            <a:srgbClr val="A4A3A4"/>
          </p15:clr>
        </p15:guide>
        <p15:guide id="8" pos="5528">
          <p15:clr>
            <a:srgbClr val="A4A3A4"/>
          </p15:clr>
        </p15:guide>
        <p15:guide id="9" pos="2976">
          <p15:clr>
            <a:srgbClr val="A4A3A4"/>
          </p15:clr>
        </p15:guide>
        <p15:guide id="10" pos="232">
          <p15:clr>
            <a:srgbClr val="A4A3A4"/>
          </p15:clr>
        </p15:guide>
        <p15:guide id="11" orient="horz" pos="2703">
          <p15:clr>
            <a:srgbClr val="A4A3A4"/>
          </p15:clr>
        </p15:guide>
        <p15:guide id="12" orient="horz">
          <p15:clr>
            <a:srgbClr val="A4A3A4"/>
          </p15:clr>
        </p15:guide>
        <p15:guide id="13" orient="horz" pos="528">
          <p15:clr>
            <a:srgbClr val="A4A3A4"/>
          </p15:clr>
        </p15:guide>
        <p15:guide id="14" orient="horz" pos="1657">
          <p15:clr>
            <a:srgbClr val="A4A3A4"/>
          </p15:clr>
        </p15:guide>
        <p15:guide id="15" pos="2834">
          <p15:clr>
            <a:srgbClr val="A4A3A4"/>
          </p15:clr>
        </p15:guide>
        <p15:guide id="16" pos="2934">
          <p15:clr>
            <a:srgbClr val="A4A3A4"/>
          </p15:clr>
        </p15:guide>
        <p15:guide id="17" pos="5513">
          <p15:clr>
            <a:srgbClr val="A4A3A4"/>
          </p15:clr>
        </p15:guide>
        <p15:guide id="18" pos="2889">
          <p15:clr>
            <a:srgbClr val="A4A3A4"/>
          </p15:clr>
        </p15:guide>
        <p15:guide id="19" pos="249">
          <p15:clr>
            <a:srgbClr val="A4A3A4"/>
          </p15:clr>
        </p15:guide>
        <p15:guide id="20" pos="684">
          <p15:clr>
            <a:srgbClr val="A4A3A4"/>
          </p15:clr>
        </p15:guide>
        <p15:guide id="21" pos="1152">
          <p15:clr>
            <a:srgbClr val="A4A3A4"/>
          </p15:clr>
        </p15:guide>
        <p15:guide id="22" orient="horz" pos="1663">
          <p15:clr>
            <a:srgbClr val="A4A3A4"/>
          </p15:clr>
        </p15:guide>
        <p15:guide id="23" pos="2949">
          <p15:clr>
            <a:srgbClr val="A4A3A4"/>
          </p15:clr>
        </p15:guide>
        <p15:guide id="24" pos="2836">
          <p15:clr>
            <a:srgbClr val="A4A3A4"/>
          </p15:clr>
        </p15:guide>
        <p15:guide id="25" pos="3800">
          <p15:clr>
            <a:srgbClr val="A4A3A4"/>
          </p15:clr>
        </p15:guide>
        <p15:guide id="26" pos="2055">
          <p15:clr>
            <a:srgbClr val="A4A3A4"/>
          </p15:clr>
        </p15:guide>
        <p15:guide id="27" orient="horz" pos="9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01">
          <p15:clr>
            <a:srgbClr val="A4A3A4"/>
          </p15:clr>
        </p15:guide>
        <p15:guide id="5" pos="2202">
          <p15:clr>
            <a:srgbClr val="A4A3A4"/>
          </p15:clr>
        </p15:guide>
        <p15:guide id="6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5353"/>
    <a:srgbClr val="FF8989"/>
    <a:srgbClr val="717375"/>
    <a:srgbClr val="99E4FA"/>
    <a:srgbClr val="99ABC7"/>
    <a:srgbClr val="ED8B00"/>
    <a:srgbClr val="BDEBFC"/>
    <a:srgbClr val="FBDDBA"/>
    <a:srgbClr val="CBCD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04" autoAdjust="0"/>
    <p:restoredTop sz="96374" autoAdjust="0"/>
  </p:normalViewPr>
  <p:slideViewPr>
    <p:cSldViewPr snapToGrid="0" showGuides="1">
      <p:cViewPr>
        <p:scale>
          <a:sx n="75" d="100"/>
          <a:sy n="75" d="100"/>
        </p:scale>
        <p:origin x="324" y="-252"/>
      </p:cViewPr>
      <p:guideLst>
        <p:guide orient="horz" pos="1620"/>
        <p:guide orient="horz" pos="2808"/>
        <p:guide orient="horz" pos="645"/>
        <p:guide orient="horz" pos="531"/>
        <p:guide orient="horz" pos="307"/>
        <p:guide pos="2880"/>
        <p:guide pos="2784"/>
        <p:guide pos="5528"/>
        <p:guide pos="2976"/>
        <p:guide pos="232"/>
        <p:guide orient="horz" pos="2703"/>
        <p:guide orient="horz"/>
        <p:guide orient="horz" pos="528"/>
        <p:guide orient="horz" pos="1657"/>
        <p:guide pos="2834"/>
        <p:guide pos="2934"/>
        <p:guide pos="5513"/>
        <p:guide pos="2889"/>
        <p:guide pos="249"/>
        <p:guide pos="684"/>
        <p:guide pos="1152"/>
        <p:guide orient="horz" pos="1663"/>
        <p:guide pos="2949"/>
        <p:guide pos="2836"/>
        <p:guide pos="3800"/>
        <p:guide pos="2055"/>
        <p:guide orient="horz" pos="93"/>
      </p:guideLst>
    </p:cSldViewPr>
  </p:slideViewPr>
  <p:outlineViewPr>
    <p:cViewPr>
      <p:scale>
        <a:sx n="33" d="100"/>
        <a:sy n="33" d="100"/>
      </p:scale>
      <p:origin x="0" y="-11168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-3474" y="-78"/>
      </p:cViewPr>
      <p:guideLst>
        <p:guide orient="horz" pos="2880"/>
        <p:guide pos="2160"/>
        <p:guide orient="horz" pos="3127"/>
        <p:guide pos="2101"/>
        <p:guide pos="2202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942C9FD0-CECB-4FD6-8467-12DA02F51C34}" type="datetimeFigureOut">
              <a:rPr lang="en-GB" smtClean="0"/>
              <a:pPr/>
              <a:t>15/04/2020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3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3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03A6FE9C-5118-40B5-86CF-0FE5F6516EA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8702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8E1CA5FD-B7C4-4433-8D4C-814B6C3C97D3}" type="datetimeFigureOut">
              <a:rPr lang="en-GB" smtClean="0"/>
              <a:pPr/>
              <a:t>15/04/2020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83EE581A-5B3A-430F-AE2A-E3724BC951D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7142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96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92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88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84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80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76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72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68" algn="l" defTabSz="9141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8"/>
          <p:cNvSpPr>
            <a:spLocks noGrp="1" noChangeArrowheads="1"/>
          </p:cNvSpPr>
          <p:nvPr>
            <p:ph type="ctrTitle"/>
          </p:nvPr>
        </p:nvSpPr>
        <p:spPr>
          <a:xfrm>
            <a:off x="368303" y="110011"/>
            <a:ext cx="7227887" cy="5175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" name="Rectangle 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8301" y="699543"/>
            <a:ext cx="8161923" cy="57606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36600" y="4635502"/>
            <a:ext cx="7315200" cy="292100"/>
          </a:xfrm>
        </p:spPr>
        <p:txBody>
          <a:bodyPr/>
          <a:lstStyle>
            <a:lvl1pPr marL="0" indent="0">
              <a:buNone/>
              <a:defRPr sz="7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171411" indent="0">
              <a:buNone/>
              <a:defRPr sz="7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 marL="342822" indent="0">
              <a:buNone/>
              <a:defRPr sz="7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 marL="514234" indent="0">
              <a:buNone/>
              <a:defRPr sz="7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 marL="685644" indent="0">
              <a:buNone/>
              <a:defRPr sz="7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0725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 Wh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" descr="G:\CTS - (formerly GTS)\_CTS Templates\Pitchbook Covers\981531\Letter_Version\Archive\981531_CTS_Letter_wave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" y="-6635"/>
            <a:ext cx="9148763" cy="89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8277440" y="304299"/>
            <a:ext cx="598106" cy="342000"/>
            <a:chOff x="7677944" y="4205288"/>
            <a:chExt cx="1204913" cy="688975"/>
          </a:xfrm>
        </p:grpSpPr>
        <p:sp>
          <p:nvSpPr>
            <p:cNvPr id="18" name="Freeform 5"/>
            <p:cNvSpPr>
              <a:spLocks/>
            </p:cNvSpPr>
            <p:nvPr userDrawn="1"/>
          </p:nvSpPr>
          <p:spPr bwMode="auto">
            <a:xfrm>
              <a:off x="7677944" y="4452938"/>
              <a:ext cx="374650" cy="441325"/>
            </a:xfrm>
            <a:custGeom>
              <a:avLst/>
              <a:gdLst>
                <a:gd name="T0" fmla="*/ 4134 w 4969"/>
                <a:gd name="T1" fmla="*/ 4240 h 5835"/>
                <a:gd name="T2" fmla="*/ 3890 w 4969"/>
                <a:gd name="T3" fmla="*/ 4426 h 5835"/>
                <a:gd name="T4" fmla="*/ 3635 w 4969"/>
                <a:gd name="T5" fmla="*/ 4568 h 5835"/>
                <a:gd name="T6" fmla="*/ 3372 w 4969"/>
                <a:gd name="T7" fmla="*/ 4667 h 5835"/>
                <a:gd name="T8" fmla="*/ 3103 w 4969"/>
                <a:gd name="T9" fmla="*/ 4721 h 5835"/>
                <a:gd name="T10" fmla="*/ 2735 w 4969"/>
                <a:gd name="T11" fmla="*/ 4722 h 5835"/>
                <a:gd name="T12" fmla="*/ 2218 w 4969"/>
                <a:gd name="T13" fmla="*/ 4595 h 5835"/>
                <a:gd name="T14" fmla="*/ 1785 w 4969"/>
                <a:gd name="T15" fmla="*/ 4332 h 5835"/>
                <a:gd name="T16" fmla="*/ 1452 w 4969"/>
                <a:gd name="T17" fmla="*/ 3953 h 5835"/>
                <a:gd name="T18" fmla="*/ 1240 w 4969"/>
                <a:gd name="T19" fmla="*/ 3475 h 5835"/>
                <a:gd name="T20" fmla="*/ 1166 w 4969"/>
                <a:gd name="T21" fmla="*/ 2917 h 5835"/>
                <a:gd name="T22" fmla="*/ 1240 w 4969"/>
                <a:gd name="T23" fmla="*/ 2360 h 5835"/>
                <a:gd name="T24" fmla="*/ 1452 w 4969"/>
                <a:gd name="T25" fmla="*/ 1881 h 5835"/>
                <a:gd name="T26" fmla="*/ 1785 w 4969"/>
                <a:gd name="T27" fmla="*/ 1501 h 5835"/>
                <a:gd name="T28" fmla="*/ 2218 w 4969"/>
                <a:gd name="T29" fmla="*/ 1238 h 5835"/>
                <a:gd name="T30" fmla="*/ 2735 w 4969"/>
                <a:gd name="T31" fmla="*/ 1112 h 5835"/>
                <a:gd name="T32" fmla="*/ 3103 w 4969"/>
                <a:gd name="T33" fmla="*/ 1114 h 5835"/>
                <a:gd name="T34" fmla="*/ 3372 w 4969"/>
                <a:gd name="T35" fmla="*/ 1166 h 5835"/>
                <a:gd name="T36" fmla="*/ 3635 w 4969"/>
                <a:gd name="T37" fmla="*/ 1265 h 5835"/>
                <a:gd name="T38" fmla="*/ 3890 w 4969"/>
                <a:gd name="T39" fmla="*/ 1407 h 5835"/>
                <a:gd name="T40" fmla="*/ 4134 w 4969"/>
                <a:gd name="T41" fmla="*/ 1593 h 5835"/>
                <a:gd name="T42" fmla="*/ 4969 w 4969"/>
                <a:gd name="T43" fmla="*/ 975 h 5835"/>
                <a:gd name="T44" fmla="*/ 4690 w 4969"/>
                <a:gd name="T45" fmla="*/ 678 h 5835"/>
                <a:gd name="T46" fmla="*/ 4351 w 4969"/>
                <a:gd name="T47" fmla="*/ 408 h 5835"/>
                <a:gd name="T48" fmla="*/ 3987 w 4969"/>
                <a:gd name="T49" fmla="*/ 207 h 5835"/>
                <a:gd name="T50" fmla="*/ 3595 w 4969"/>
                <a:gd name="T51" fmla="*/ 74 h 5835"/>
                <a:gd name="T52" fmla="*/ 3175 w 4969"/>
                <a:gd name="T53" fmla="*/ 8 h 5835"/>
                <a:gd name="T54" fmla="*/ 2728 w 4969"/>
                <a:gd name="T55" fmla="*/ 7 h 5835"/>
                <a:gd name="T56" fmla="*/ 2293 w 4969"/>
                <a:gd name="T57" fmla="*/ 62 h 5835"/>
                <a:gd name="T58" fmla="*/ 1880 w 4969"/>
                <a:gd name="T59" fmla="*/ 172 h 5835"/>
                <a:gd name="T60" fmla="*/ 1495 w 4969"/>
                <a:gd name="T61" fmla="*/ 333 h 5835"/>
                <a:gd name="T62" fmla="*/ 1143 w 4969"/>
                <a:gd name="T63" fmla="*/ 545 h 5835"/>
                <a:gd name="T64" fmla="*/ 826 w 4969"/>
                <a:gd name="T65" fmla="*/ 809 h 5835"/>
                <a:gd name="T66" fmla="*/ 541 w 4969"/>
                <a:gd name="T67" fmla="*/ 1136 h 5835"/>
                <a:gd name="T68" fmla="*/ 314 w 4969"/>
                <a:gd name="T69" fmla="*/ 1505 h 5835"/>
                <a:gd name="T70" fmla="*/ 148 w 4969"/>
                <a:gd name="T71" fmla="*/ 1914 h 5835"/>
                <a:gd name="T72" fmla="*/ 43 w 4969"/>
                <a:gd name="T73" fmla="*/ 2358 h 5835"/>
                <a:gd name="T74" fmla="*/ 1 w 4969"/>
                <a:gd name="T75" fmla="*/ 2835 h 5835"/>
                <a:gd name="T76" fmla="*/ 23 w 4969"/>
                <a:gd name="T77" fmla="*/ 3320 h 5835"/>
                <a:gd name="T78" fmla="*/ 106 w 4969"/>
                <a:gd name="T79" fmla="*/ 3775 h 5835"/>
                <a:gd name="T80" fmla="*/ 253 w 4969"/>
                <a:gd name="T81" fmla="*/ 4196 h 5835"/>
                <a:gd name="T82" fmla="*/ 459 w 4969"/>
                <a:gd name="T83" fmla="*/ 4579 h 5835"/>
                <a:gd name="T84" fmla="*/ 725 w 4969"/>
                <a:gd name="T85" fmla="*/ 4921 h 5835"/>
                <a:gd name="T86" fmla="*/ 1035 w 4969"/>
                <a:gd name="T87" fmla="*/ 5208 h 5835"/>
                <a:gd name="T88" fmla="*/ 1374 w 4969"/>
                <a:gd name="T89" fmla="*/ 5436 h 5835"/>
                <a:gd name="T90" fmla="*/ 1748 w 4969"/>
                <a:gd name="T91" fmla="*/ 5614 h 5835"/>
                <a:gd name="T92" fmla="*/ 2153 w 4969"/>
                <a:gd name="T93" fmla="*/ 5741 h 5835"/>
                <a:gd name="T94" fmla="*/ 2582 w 4969"/>
                <a:gd name="T95" fmla="*/ 5815 h 5835"/>
                <a:gd name="T96" fmla="*/ 3029 w 4969"/>
                <a:gd name="T97" fmla="*/ 5833 h 5835"/>
                <a:gd name="T98" fmla="*/ 3459 w 4969"/>
                <a:gd name="T99" fmla="*/ 5789 h 5835"/>
                <a:gd name="T100" fmla="*/ 3859 w 4969"/>
                <a:gd name="T101" fmla="*/ 5679 h 5835"/>
                <a:gd name="T102" fmla="*/ 4233 w 4969"/>
                <a:gd name="T103" fmla="*/ 5501 h 5835"/>
                <a:gd name="T104" fmla="*/ 4579 w 4969"/>
                <a:gd name="T105" fmla="*/ 5253 h 5835"/>
                <a:gd name="T106" fmla="*/ 4901 w 4969"/>
                <a:gd name="T107" fmla="*/ 4939 h 5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69" h="5835">
                  <a:moveTo>
                    <a:pt x="4314" y="4068"/>
                  </a:moveTo>
                  <a:lnTo>
                    <a:pt x="4289" y="4094"/>
                  </a:lnTo>
                  <a:lnTo>
                    <a:pt x="4251" y="4132"/>
                  </a:lnTo>
                  <a:lnTo>
                    <a:pt x="4212" y="4169"/>
                  </a:lnTo>
                  <a:lnTo>
                    <a:pt x="4173" y="4205"/>
                  </a:lnTo>
                  <a:lnTo>
                    <a:pt x="4134" y="4240"/>
                  </a:lnTo>
                  <a:lnTo>
                    <a:pt x="4093" y="4274"/>
                  </a:lnTo>
                  <a:lnTo>
                    <a:pt x="4053" y="4307"/>
                  </a:lnTo>
                  <a:lnTo>
                    <a:pt x="4013" y="4338"/>
                  </a:lnTo>
                  <a:lnTo>
                    <a:pt x="3973" y="4369"/>
                  </a:lnTo>
                  <a:lnTo>
                    <a:pt x="3931" y="4398"/>
                  </a:lnTo>
                  <a:lnTo>
                    <a:pt x="3890" y="4426"/>
                  </a:lnTo>
                  <a:lnTo>
                    <a:pt x="3848" y="4453"/>
                  </a:lnTo>
                  <a:lnTo>
                    <a:pt x="3806" y="4478"/>
                  </a:lnTo>
                  <a:lnTo>
                    <a:pt x="3763" y="4502"/>
                  </a:lnTo>
                  <a:lnTo>
                    <a:pt x="3721" y="4526"/>
                  </a:lnTo>
                  <a:lnTo>
                    <a:pt x="3679" y="4547"/>
                  </a:lnTo>
                  <a:lnTo>
                    <a:pt x="3635" y="4568"/>
                  </a:lnTo>
                  <a:lnTo>
                    <a:pt x="3592" y="4588"/>
                  </a:lnTo>
                  <a:lnTo>
                    <a:pt x="3549" y="4606"/>
                  </a:lnTo>
                  <a:lnTo>
                    <a:pt x="3505" y="4624"/>
                  </a:lnTo>
                  <a:lnTo>
                    <a:pt x="3461" y="4639"/>
                  </a:lnTo>
                  <a:lnTo>
                    <a:pt x="3417" y="4654"/>
                  </a:lnTo>
                  <a:lnTo>
                    <a:pt x="3372" y="4667"/>
                  </a:lnTo>
                  <a:lnTo>
                    <a:pt x="3328" y="4679"/>
                  </a:lnTo>
                  <a:lnTo>
                    <a:pt x="3284" y="4690"/>
                  </a:lnTo>
                  <a:lnTo>
                    <a:pt x="3239" y="4699"/>
                  </a:lnTo>
                  <a:lnTo>
                    <a:pt x="3194" y="4707"/>
                  </a:lnTo>
                  <a:lnTo>
                    <a:pt x="3148" y="4714"/>
                  </a:lnTo>
                  <a:lnTo>
                    <a:pt x="3103" y="4721"/>
                  </a:lnTo>
                  <a:lnTo>
                    <a:pt x="3059" y="4725"/>
                  </a:lnTo>
                  <a:lnTo>
                    <a:pt x="3013" y="4728"/>
                  </a:lnTo>
                  <a:lnTo>
                    <a:pt x="2967" y="4730"/>
                  </a:lnTo>
                  <a:lnTo>
                    <a:pt x="2921" y="4731"/>
                  </a:lnTo>
                  <a:lnTo>
                    <a:pt x="2826" y="4729"/>
                  </a:lnTo>
                  <a:lnTo>
                    <a:pt x="2735" y="4722"/>
                  </a:lnTo>
                  <a:lnTo>
                    <a:pt x="2643" y="4711"/>
                  </a:lnTo>
                  <a:lnTo>
                    <a:pt x="2554" y="4696"/>
                  </a:lnTo>
                  <a:lnTo>
                    <a:pt x="2466" y="4676"/>
                  </a:lnTo>
                  <a:lnTo>
                    <a:pt x="2382" y="4654"/>
                  </a:lnTo>
                  <a:lnTo>
                    <a:pt x="2298" y="4626"/>
                  </a:lnTo>
                  <a:lnTo>
                    <a:pt x="2218" y="4595"/>
                  </a:lnTo>
                  <a:lnTo>
                    <a:pt x="2139" y="4560"/>
                  </a:lnTo>
                  <a:lnTo>
                    <a:pt x="2063" y="4522"/>
                  </a:lnTo>
                  <a:lnTo>
                    <a:pt x="1990" y="4479"/>
                  </a:lnTo>
                  <a:lnTo>
                    <a:pt x="1919" y="4434"/>
                  </a:lnTo>
                  <a:lnTo>
                    <a:pt x="1851" y="4385"/>
                  </a:lnTo>
                  <a:lnTo>
                    <a:pt x="1785" y="4332"/>
                  </a:lnTo>
                  <a:lnTo>
                    <a:pt x="1722" y="4276"/>
                  </a:lnTo>
                  <a:lnTo>
                    <a:pt x="1662" y="4218"/>
                  </a:lnTo>
                  <a:lnTo>
                    <a:pt x="1605" y="4156"/>
                  </a:lnTo>
                  <a:lnTo>
                    <a:pt x="1551" y="4091"/>
                  </a:lnTo>
                  <a:lnTo>
                    <a:pt x="1501" y="4023"/>
                  </a:lnTo>
                  <a:lnTo>
                    <a:pt x="1452" y="3953"/>
                  </a:lnTo>
                  <a:lnTo>
                    <a:pt x="1409" y="3880"/>
                  </a:lnTo>
                  <a:lnTo>
                    <a:pt x="1368" y="3803"/>
                  </a:lnTo>
                  <a:lnTo>
                    <a:pt x="1331" y="3725"/>
                  </a:lnTo>
                  <a:lnTo>
                    <a:pt x="1297" y="3644"/>
                  </a:lnTo>
                  <a:lnTo>
                    <a:pt x="1267" y="3560"/>
                  </a:lnTo>
                  <a:lnTo>
                    <a:pt x="1240" y="3475"/>
                  </a:lnTo>
                  <a:lnTo>
                    <a:pt x="1218" y="3387"/>
                  </a:lnTo>
                  <a:lnTo>
                    <a:pt x="1200" y="3297"/>
                  </a:lnTo>
                  <a:lnTo>
                    <a:pt x="1184" y="3205"/>
                  </a:lnTo>
                  <a:lnTo>
                    <a:pt x="1174" y="3111"/>
                  </a:lnTo>
                  <a:lnTo>
                    <a:pt x="1168" y="3015"/>
                  </a:lnTo>
                  <a:lnTo>
                    <a:pt x="1166" y="2917"/>
                  </a:lnTo>
                  <a:lnTo>
                    <a:pt x="1168" y="2819"/>
                  </a:lnTo>
                  <a:lnTo>
                    <a:pt x="1174" y="2723"/>
                  </a:lnTo>
                  <a:lnTo>
                    <a:pt x="1184" y="2630"/>
                  </a:lnTo>
                  <a:lnTo>
                    <a:pt x="1200" y="2537"/>
                  </a:lnTo>
                  <a:lnTo>
                    <a:pt x="1218" y="2447"/>
                  </a:lnTo>
                  <a:lnTo>
                    <a:pt x="1240" y="2360"/>
                  </a:lnTo>
                  <a:lnTo>
                    <a:pt x="1267" y="2273"/>
                  </a:lnTo>
                  <a:lnTo>
                    <a:pt x="1297" y="2191"/>
                  </a:lnTo>
                  <a:lnTo>
                    <a:pt x="1331" y="2109"/>
                  </a:lnTo>
                  <a:lnTo>
                    <a:pt x="1368" y="2031"/>
                  </a:lnTo>
                  <a:lnTo>
                    <a:pt x="1409" y="1955"/>
                  </a:lnTo>
                  <a:lnTo>
                    <a:pt x="1452" y="1881"/>
                  </a:lnTo>
                  <a:lnTo>
                    <a:pt x="1501" y="1810"/>
                  </a:lnTo>
                  <a:lnTo>
                    <a:pt x="1551" y="1742"/>
                  </a:lnTo>
                  <a:lnTo>
                    <a:pt x="1605" y="1677"/>
                  </a:lnTo>
                  <a:lnTo>
                    <a:pt x="1662" y="1615"/>
                  </a:lnTo>
                  <a:lnTo>
                    <a:pt x="1722" y="1557"/>
                  </a:lnTo>
                  <a:lnTo>
                    <a:pt x="1785" y="1501"/>
                  </a:lnTo>
                  <a:lnTo>
                    <a:pt x="1851" y="1449"/>
                  </a:lnTo>
                  <a:lnTo>
                    <a:pt x="1919" y="1400"/>
                  </a:lnTo>
                  <a:lnTo>
                    <a:pt x="1990" y="1354"/>
                  </a:lnTo>
                  <a:lnTo>
                    <a:pt x="2063" y="1311"/>
                  </a:lnTo>
                  <a:lnTo>
                    <a:pt x="2139" y="1273"/>
                  </a:lnTo>
                  <a:lnTo>
                    <a:pt x="2218" y="1238"/>
                  </a:lnTo>
                  <a:lnTo>
                    <a:pt x="2298" y="1207"/>
                  </a:lnTo>
                  <a:lnTo>
                    <a:pt x="2382" y="1181"/>
                  </a:lnTo>
                  <a:lnTo>
                    <a:pt x="2466" y="1157"/>
                  </a:lnTo>
                  <a:lnTo>
                    <a:pt x="2554" y="1137"/>
                  </a:lnTo>
                  <a:lnTo>
                    <a:pt x="2643" y="1123"/>
                  </a:lnTo>
                  <a:lnTo>
                    <a:pt x="2735" y="1112"/>
                  </a:lnTo>
                  <a:lnTo>
                    <a:pt x="2826" y="1105"/>
                  </a:lnTo>
                  <a:lnTo>
                    <a:pt x="2921" y="1103"/>
                  </a:lnTo>
                  <a:lnTo>
                    <a:pt x="2967" y="1103"/>
                  </a:lnTo>
                  <a:lnTo>
                    <a:pt x="3013" y="1105"/>
                  </a:lnTo>
                  <a:lnTo>
                    <a:pt x="3059" y="1108"/>
                  </a:lnTo>
                  <a:lnTo>
                    <a:pt x="3103" y="1114"/>
                  </a:lnTo>
                  <a:lnTo>
                    <a:pt x="3148" y="1119"/>
                  </a:lnTo>
                  <a:lnTo>
                    <a:pt x="3194" y="1126"/>
                  </a:lnTo>
                  <a:lnTo>
                    <a:pt x="3239" y="1134"/>
                  </a:lnTo>
                  <a:lnTo>
                    <a:pt x="3284" y="1143"/>
                  </a:lnTo>
                  <a:lnTo>
                    <a:pt x="3328" y="1155"/>
                  </a:lnTo>
                  <a:lnTo>
                    <a:pt x="3372" y="1166"/>
                  </a:lnTo>
                  <a:lnTo>
                    <a:pt x="3417" y="1180"/>
                  </a:lnTo>
                  <a:lnTo>
                    <a:pt x="3461" y="1195"/>
                  </a:lnTo>
                  <a:lnTo>
                    <a:pt x="3505" y="1210"/>
                  </a:lnTo>
                  <a:lnTo>
                    <a:pt x="3549" y="1227"/>
                  </a:lnTo>
                  <a:lnTo>
                    <a:pt x="3592" y="1245"/>
                  </a:lnTo>
                  <a:lnTo>
                    <a:pt x="3635" y="1265"/>
                  </a:lnTo>
                  <a:lnTo>
                    <a:pt x="3679" y="1286"/>
                  </a:lnTo>
                  <a:lnTo>
                    <a:pt x="3721" y="1308"/>
                  </a:lnTo>
                  <a:lnTo>
                    <a:pt x="3763" y="1331"/>
                  </a:lnTo>
                  <a:lnTo>
                    <a:pt x="3806" y="1356"/>
                  </a:lnTo>
                  <a:lnTo>
                    <a:pt x="3848" y="1380"/>
                  </a:lnTo>
                  <a:lnTo>
                    <a:pt x="3890" y="1407"/>
                  </a:lnTo>
                  <a:lnTo>
                    <a:pt x="3931" y="1435"/>
                  </a:lnTo>
                  <a:lnTo>
                    <a:pt x="3973" y="1465"/>
                  </a:lnTo>
                  <a:lnTo>
                    <a:pt x="4013" y="1495"/>
                  </a:lnTo>
                  <a:lnTo>
                    <a:pt x="4053" y="1527"/>
                  </a:lnTo>
                  <a:lnTo>
                    <a:pt x="4093" y="1559"/>
                  </a:lnTo>
                  <a:lnTo>
                    <a:pt x="4134" y="1593"/>
                  </a:lnTo>
                  <a:lnTo>
                    <a:pt x="4173" y="1628"/>
                  </a:lnTo>
                  <a:lnTo>
                    <a:pt x="4212" y="1664"/>
                  </a:lnTo>
                  <a:lnTo>
                    <a:pt x="4251" y="1702"/>
                  </a:lnTo>
                  <a:lnTo>
                    <a:pt x="4289" y="1740"/>
                  </a:lnTo>
                  <a:lnTo>
                    <a:pt x="4314" y="1766"/>
                  </a:lnTo>
                  <a:lnTo>
                    <a:pt x="4969" y="975"/>
                  </a:lnTo>
                  <a:lnTo>
                    <a:pt x="4953" y="955"/>
                  </a:lnTo>
                  <a:lnTo>
                    <a:pt x="4901" y="895"/>
                  </a:lnTo>
                  <a:lnTo>
                    <a:pt x="4850" y="838"/>
                  </a:lnTo>
                  <a:lnTo>
                    <a:pt x="4797" y="783"/>
                  </a:lnTo>
                  <a:lnTo>
                    <a:pt x="4743" y="729"/>
                  </a:lnTo>
                  <a:lnTo>
                    <a:pt x="4690" y="678"/>
                  </a:lnTo>
                  <a:lnTo>
                    <a:pt x="4635" y="627"/>
                  </a:lnTo>
                  <a:lnTo>
                    <a:pt x="4579" y="580"/>
                  </a:lnTo>
                  <a:lnTo>
                    <a:pt x="4524" y="534"/>
                  </a:lnTo>
                  <a:lnTo>
                    <a:pt x="4467" y="490"/>
                  </a:lnTo>
                  <a:lnTo>
                    <a:pt x="4409" y="448"/>
                  </a:lnTo>
                  <a:lnTo>
                    <a:pt x="4351" y="408"/>
                  </a:lnTo>
                  <a:lnTo>
                    <a:pt x="4292" y="370"/>
                  </a:lnTo>
                  <a:lnTo>
                    <a:pt x="4233" y="333"/>
                  </a:lnTo>
                  <a:lnTo>
                    <a:pt x="4173" y="299"/>
                  </a:lnTo>
                  <a:lnTo>
                    <a:pt x="4111" y="266"/>
                  </a:lnTo>
                  <a:lnTo>
                    <a:pt x="4050" y="236"/>
                  </a:lnTo>
                  <a:lnTo>
                    <a:pt x="3987" y="207"/>
                  </a:lnTo>
                  <a:lnTo>
                    <a:pt x="3924" y="180"/>
                  </a:lnTo>
                  <a:lnTo>
                    <a:pt x="3859" y="155"/>
                  </a:lnTo>
                  <a:lnTo>
                    <a:pt x="3795" y="133"/>
                  </a:lnTo>
                  <a:lnTo>
                    <a:pt x="3729" y="111"/>
                  </a:lnTo>
                  <a:lnTo>
                    <a:pt x="3662" y="91"/>
                  </a:lnTo>
                  <a:lnTo>
                    <a:pt x="3595" y="74"/>
                  </a:lnTo>
                  <a:lnTo>
                    <a:pt x="3527" y="58"/>
                  </a:lnTo>
                  <a:lnTo>
                    <a:pt x="3459" y="44"/>
                  </a:lnTo>
                  <a:lnTo>
                    <a:pt x="3389" y="33"/>
                  </a:lnTo>
                  <a:lnTo>
                    <a:pt x="3319" y="22"/>
                  </a:lnTo>
                  <a:lnTo>
                    <a:pt x="3247" y="14"/>
                  </a:lnTo>
                  <a:lnTo>
                    <a:pt x="3175" y="8"/>
                  </a:lnTo>
                  <a:lnTo>
                    <a:pt x="3102" y="3"/>
                  </a:lnTo>
                  <a:lnTo>
                    <a:pt x="3029" y="1"/>
                  </a:lnTo>
                  <a:lnTo>
                    <a:pt x="2953" y="0"/>
                  </a:lnTo>
                  <a:lnTo>
                    <a:pt x="2878" y="0"/>
                  </a:lnTo>
                  <a:lnTo>
                    <a:pt x="2804" y="3"/>
                  </a:lnTo>
                  <a:lnTo>
                    <a:pt x="2728" y="7"/>
                  </a:lnTo>
                  <a:lnTo>
                    <a:pt x="2655" y="12"/>
                  </a:lnTo>
                  <a:lnTo>
                    <a:pt x="2582" y="19"/>
                  </a:lnTo>
                  <a:lnTo>
                    <a:pt x="2509" y="27"/>
                  </a:lnTo>
                  <a:lnTo>
                    <a:pt x="2437" y="38"/>
                  </a:lnTo>
                  <a:lnTo>
                    <a:pt x="2364" y="49"/>
                  </a:lnTo>
                  <a:lnTo>
                    <a:pt x="2293" y="62"/>
                  </a:lnTo>
                  <a:lnTo>
                    <a:pt x="2223" y="77"/>
                  </a:lnTo>
                  <a:lnTo>
                    <a:pt x="2153" y="92"/>
                  </a:lnTo>
                  <a:lnTo>
                    <a:pt x="2084" y="110"/>
                  </a:lnTo>
                  <a:lnTo>
                    <a:pt x="2015" y="129"/>
                  </a:lnTo>
                  <a:lnTo>
                    <a:pt x="1948" y="150"/>
                  </a:lnTo>
                  <a:lnTo>
                    <a:pt x="1880" y="172"/>
                  </a:lnTo>
                  <a:lnTo>
                    <a:pt x="1813" y="195"/>
                  </a:lnTo>
                  <a:lnTo>
                    <a:pt x="1748" y="220"/>
                  </a:lnTo>
                  <a:lnTo>
                    <a:pt x="1683" y="246"/>
                  </a:lnTo>
                  <a:lnTo>
                    <a:pt x="1621" y="274"/>
                  </a:lnTo>
                  <a:lnTo>
                    <a:pt x="1557" y="303"/>
                  </a:lnTo>
                  <a:lnTo>
                    <a:pt x="1495" y="333"/>
                  </a:lnTo>
                  <a:lnTo>
                    <a:pt x="1434" y="365"/>
                  </a:lnTo>
                  <a:lnTo>
                    <a:pt x="1374" y="398"/>
                  </a:lnTo>
                  <a:lnTo>
                    <a:pt x="1315" y="433"/>
                  </a:lnTo>
                  <a:lnTo>
                    <a:pt x="1256" y="469"/>
                  </a:lnTo>
                  <a:lnTo>
                    <a:pt x="1200" y="507"/>
                  </a:lnTo>
                  <a:lnTo>
                    <a:pt x="1143" y="545"/>
                  </a:lnTo>
                  <a:lnTo>
                    <a:pt x="1088" y="585"/>
                  </a:lnTo>
                  <a:lnTo>
                    <a:pt x="1035" y="626"/>
                  </a:lnTo>
                  <a:lnTo>
                    <a:pt x="982" y="668"/>
                  </a:lnTo>
                  <a:lnTo>
                    <a:pt x="930" y="713"/>
                  </a:lnTo>
                  <a:lnTo>
                    <a:pt x="880" y="758"/>
                  </a:lnTo>
                  <a:lnTo>
                    <a:pt x="826" y="809"/>
                  </a:lnTo>
                  <a:lnTo>
                    <a:pt x="775" y="860"/>
                  </a:lnTo>
                  <a:lnTo>
                    <a:pt x="725" y="913"/>
                  </a:lnTo>
                  <a:lnTo>
                    <a:pt x="677" y="966"/>
                  </a:lnTo>
                  <a:lnTo>
                    <a:pt x="630" y="1022"/>
                  </a:lnTo>
                  <a:lnTo>
                    <a:pt x="585" y="1079"/>
                  </a:lnTo>
                  <a:lnTo>
                    <a:pt x="541" y="1136"/>
                  </a:lnTo>
                  <a:lnTo>
                    <a:pt x="499" y="1195"/>
                  </a:lnTo>
                  <a:lnTo>
                    <a:pt x="459" y="1255"/>
                  </a:lnTo>
                  <a:lnTo>
                    <a:pt x="421" y="1316"/>
                  </a:lnTo>
                  <a:lnTo>
                    <a:pt x="384" y="1377"/>
                  </a:lnTo>
                  <a:lnTo>
                    <a:pt x="349" y="1441"/>
                  </a:lnTo>
                  <a:lnTo>
                    <a:pt x="314" y="1505"/>
                  </a:lnTo>
                  <a:lnTo>
                    <a:pt x="283" y="1571"/>
                  </a:lnTo>
                  <a:lnTo>
                    <a:pt x="253" y="1637"/>
                  </a:lnTo>
                  <a:lnTo>
                    <a:pt x="224" y="1705"/>
                  </a:lnTo>
                  <a:lnTo>
                    <a:pt x="197" y="1773"/>
                  </a:lnTo>
                  <a:lnTo>
                    <a:pt x="172" y="1843"/>
                  </a:lnTo>
                  <a:lnTo>
                    <a:pt x="148" y="1914"/>
                  </a:lnTo>
                  <a:lnTo>
                    <a:pt x="127" y="1985"/>
                  </a:lnTo>
                  <a:lnTo>
                    <a:pt x="106" y="2059"/>
                  </a:lnTo>
                  <a:lnTo>
                    <a:pt x="89" y="2132"/>
                  </a:lnTo>
                  <a:lnTo>
                    <a:pt x="71" y="2206"/>
                  </a:lnTo>
                  <a:lnTo>
                    <a:pt x="57" y="2282"/>
                  </a:lnTo>
                  <a:lnTo>
                    <a:pt x="43" y="2358"/>
                  </a:lnTo>
                  <a:lnTo>
                    <a:pt x="32" y="2436"/>
                  </a:lnTo>
                  <a:lnTo>
                    <a:pt x="23" y="2513"/>
                  </a:lnTo>
                  <a:lnTo>
                    <a:pt x="14" y="2592"/>
                  </a:lnTo>
                  <a:lnTo>
                    <a:pt x="8" y="2673"/>
                  </a:lnTo>
                  <a:lnTo>
                    <a:pt x="4" y="2753"/>
                  </a:lnTo>
                  <a:lnTo>
                    <a:pt x="1" y="2835"/>
                  </a:lnTo>
                  <a:lnTo>
                    <a:pt x="0" y="2917"/>
                  </a:lnTo>
                  <a:lnTo>
                    <a:pt x="1" y="2999"/>
                  </a:lnTo>
                  <a:lnTo>
                    <a:pt x="4" y="3081"/>
                  </a:lnTo>
                  <a:lnTo>
                    <a:pt x="8" y="3161"/>
                  </a:lnTo>
                  <a:lnTo>
                    <a:pt x="14" y="3242"/>
                  </a:lnTo>
                  <a:lnTo>
                    <a:pt x="23" y="3320"/>
                  </a:lnTo>
                  <a:lnTo>
                    <a:pt x="32" y="3398"/>
                  </a:lnTo>
                  <a:lnTo>
                    <a:pt x="43" y="3476"/>
                  </a:lnTo>
                  <a:lnTo>
                    <a:pt x="57" y="3552"/>
                  </a:lnTo>
                  <a:lnTo>
                    <a:pt x="71" y="3627"/>
                  </a:lnTo>
                  <a:lnTo>
                    <a:pt x="89" y="3702"/>
                  </a:lnTo>
                  <a:lnTo>
                    <a:pt x="106" y="3775"/>
                  </a:lnTo>
                  <a:lnTo>
                    <a:pt x="127" y="3848"/>
                  </a:lnTo>
                  <a:lnTo>
                    <a:pt x="148" y="3920"/>
                  </a:lnTo>
                  <a:lnTo>
                    <a:pt x="172" y="3990"/>
                  </a:lnTo>
                  <a:lnTo>
                    <a:pt x="197" y="4060"/>
                  </a:lnTo>
                  <a:lnTo>
                    <a:pt x="224" y="4129"/>
                  </a:lnTo>
                  <a:lnTo>
                    <a:pt x="253" y="4196"/>
                  </a:lnTo>
                  <a:lnTo>
                    <a:pt x="283" y="4263"/>
                  </a:lnTo>
                  <a:lnTo>
                    <a:pt x="314" y="4328"/>
                  </a:lnTo>
                  <a:lnTo>
                    <a:pt x="349" y="4393"/>
                  </a:lnTo>
                  <a:lnTo>
                    <a:pt x="384" y="4456"/>
                  </a:lnTo>
                  <a:lnTo>
                    <a:pt x="421" y="4517"/>
                  </a:lnTo>
                  <a:lnTo>
                    <a:pt x="459" y="4579"/>
                  </a:lnTo>
                  <a:lnTo>
                    <a:pt x="499" y="4639"/>
                  </a:lnTo>
                  <a:lnTo>
                    <a:pt x="541" y="4698"/>
                  </a:lnTo>
                  <a:lnTo>
                    <a:pt x="585" y="4756"/>
                  </a:lnTo>
                  <a:lnTo>
                    <a:pt x="630" y="4812"/>
                  </a:lnTo>
                  <a:lnTo>
                    <a:pt x="677" y="4867"/>
                  </a:lnTo>
                  <a:lnTo>
                    <a:pt x="725" y="4921"/>
                  </a:lnTo>
                  <a:lnTo>
                    <a:pt x="775" y="4974"/>
                  </a:lnTo>
                  <a:lnTo>
                    <a:pt x="826" y="5026"/>
                  </a:lnTo>
                  <a:lnTo>
                    <a:pt x="880" y="5076"/>
                  </a:lnTo>
                  <a:lnTo>
                    <a:pt x="930" y="5121"/>
                  </a:lnTo>
                  <a:lnTo>
                    <a:pt x="982" y="5165"/>
                  </a:lnTo>
                  <a:lnTo>
                    <a:pt x="1035" y="5208"/>
                  </a:lnTo>
                  <a:lnTo>
                    <a:pt x="1088" y="5249"/>
                  </a:lnTo>
                  <a:lnTo>
                    <a:pt x="1143" y="5289"/>
                  </a:lnTo>
                  <a:lnTo>
                    <a:pt x="1200" y="5327"/>
                  </a:lnTo>
                  <a:lnTo>
                    <a:pt x="1256" y="5365"/>
                  </a:lnTo>
                  <a:lnTo>
                    <a:pt x="1315" y="5401"/>
                  </a:lnTo>
                  <a:lnTo>
                    <a:pt x="1374" y="5436"/>
                  </a:lnTo>
                  <a:lnTo>
                    <a:pt x="1434" y="5469"/>
                  </a:lnTo>
                  <a:lnTo>
                    <a:pt x="1495" y="5501"/>
                  </a:lnTo>
                  <a:lnTo>
                    <a:pt x="1557" y="5531"/>
                  </a:lnTo>
                  <a:lnTo>
                    <a:pt x="1621" y="5560"/>
                  </a:lnTo>
                  <a:lnTo>
                    <a:pt x="1683" y="5587"/>
                  </a:lnTo>
                  <a:lnTo>
                    <a:pt x="1748" y="5614"/>
                  </a:lnTo>
                  <a:lnTo>
                    <a:pt x="1813" y="5639"/>
                  </a:lnTo>
                  <a:lnTo>
                    <a:pt x="1880" y="5662"/>
                  </a:lnTo>
                  <a:lnTo>
                    <a:pt x="1948" y="5684"/>
                  </a:lnTo>
                  <a:lnTo>
                    <a:pt x="2015" y="5705"/>
                  </a:lnTo>
                  <a:lnTo>
                    <a:pt x="2084" y="5723"/>
                  </a:lnTo>
                  <a:lnTo>
                    <a:pt x="2153" y="5741"/>
                  </a:lnTo>
                  <a:lnTo>
                    <a:pt x="2223" y="5757"/>
                  </a:lnTo>
                  <a:lnTo>
                    <a:pt x="2293" y="5772"/>
                  </a:lnTo>
                  <a:lnTo>
                    <a:pt x="2364" y="5785"/>
                  </a:lnTo>
                  <a:lnTo>
                    <a:pt x="2437" y="5796"/>
                  </a:lnTo>
                  <a:lnTo>
                    <a:pt x="2509" y="5807"/>
                  </a:lnTo>
                  <a:lnTo>
                    <a:pt x="2582" y="5815"/>
                  </a:lnTo>
                  <a:lnTo>
                    <a:pt x="2655" y="5822"/>
                  </a:lnTo>
                  <a:lnTo>
                    <a:pt x="2728" y="5827"/>
                  </a:lnTo>
                  <a:lnTo>
                    <a:pt x="2804" y="5831"/>
                  </a:lnTo>
                  <a:lnTo>
                    <a:pt x="2878" y="5833"/>
                  </a:lnTo>
                  <a:lnTo>
                    <a:pt x="2953" y="5835"/>
                  </a:lnTo>
                  <a:lnTo>
                    <a:pt x="3029" y="5833"/>
                  </a:lnTo>
                  <a:lnTo>
                    <a:pt x="3102" y="5830"/>
                  </a:lnTo>
                  <a:lnTo>
                    <a:pt x="3175" y="5826"/>
                  </a:lnTo>
                  <a:lnTo>
                    <a:pt x="3247" y="5820"/>
                  </a:lnTo>
                  <a:lnTo>
                    <a:pt x="3319" y="5812"/>
                  </a:lnTo>
                  <a:lnTo>
                    <a:pt x="3389" y="5802"/>
                  </a:lnTo>
                  <a:lnTo>
                    <a:pt x="3459" y="5789"/>
                  </a:lnTo>
                  <a:lnTo>
                    <a:pt x="3527" y="5776"/>
                  </a:lnTo>
                  <a:lnTo>
                    <a:pt x="3595" y="5760"/>
                  </a:lnTo>
                  <a:lnTo>
                    <a:pt x="3662" y="5743"/>
                  </a:lnTo>
                  <a:lnTo>
                    <a:pt x="3729" y="5723"/>
                  </a:lnTo>
                  <a:lnTo>
                    <a:pt x="3795" y="5702"/>
                  </a:lnTo>
                  <a:lnTo>
                    <a:pt x="3859" y="5679"/>
                  </a:lnTo>
                  <a:lnTo>
                    <a:pt x="3924" y="5653"/>
                  </a:lnTo>
                  <a:lnTo>
                    <a:pt x="3987" y="5626"/>
                  </a:lnTo>
                  <a:lnTo>
                    <a:pt x="4050" y="5598"/>
                  </a:lnTo>
                  <a:lnTo>
                    <a:pt x="4111" y="5568"/>
                  </a:lnTo>
                  <a:lnTo>
                    <a:pt x="4173" y="5535"/>
                  </a:lnTo>
                  <a:lnTo>
                    <a:pt x="4233" y="5501"/>
                  </a:lnTo>
                  <a:lnTo>
                    <a:pt x="4292" y="5464"/>
                  </a:lnTo>
                  <a:lnTo>
                    <a:pt x="4351" y="5425"/>
                  </a:lnTo>
                  <a:lnTo>
                    <a:pt x="4409" y="5385"/>
                  </a:lnTo>
                  <a:lnTo>
                    <a:pt x="4467" y="5344"/>
                  </a:lnTo>
                  <a:lnTo>
                    <a:pt x="4524" y="5300"/>
                  </a:lnTo>
                  <a:lnTo>
                    <a:pt x="4579" y="5253"/>
                  </a:lnTo>
                  <a:lnTo>
                    <a:pt x="4635" y="5206"/>
                  </a:lnTo>
                  <a:lnTo>
                    <a:pt x="4690" y="5156"/>
                  </a:lnTo>
                  <a:lnTo>
                    <a:pt x="4743" y="5105"/>
                  </a:lnTo>
                  <a:lnTo>
                    <a:pt x="4797" y="5051"/>
                  </a:lnTo>
                  <a:lnTo>
                    <a:pt x="4850" y="4996"/>
                  </a:lnTo>
                  <a:lnTo>
                    <a:pt x="4901" y="4939"/>
                  </a:lnTo>
                  <a:lnTo>
                    <a:pt x="4953" y="4879"/>
                  </a:lnTo>
                  <a:lnTo>
                    <a:pt x="4969" y="4858"/>
                  </a:lnTo>
                  <a:lnTo>
                    <a:pt x="4314" y="40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Rectangle 18"/>
            <p:cNvSpPr>
              <a:spLocks noChangeArrowheads="1"/>
            </p:cNvSpPr>
            <p:nvPr userDrawn="1"/>
          </p:nvSpPr>
          <p:spPr bwMode="auto">
            <a:xfrm>
              <a:off x="810339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8266907" y="4327525"/>
              <a:ext cx="271463" cy="565150"/>
            </a:xfrm>
            <a:custGeom>
              <a:avLst/>
              <a:gdLst>
                <a:gd name="T0" fmla="*/ 3449 w 3574"/>
                <a:gd name="T1" fmla="*/ 6194 h 7472"/>
                <a:gd name="T2" fmla="*/ 3335 w 3574"/>
                <a:gd name="T3" fmla="*/ 6255 h 7472"/>
                <a:gd name="T4" fmla="*/ 3224 w 3574"/>
                <a:gd name="T5" fmla="*/ 6308 h 7472"/>
                <a:gd name="T6" fmla="*/ 3115 w 3574"/>
                <a:gd name="T7" fmla="*/ 6353 h 7472"/>
                <a:gd name="T8" fmla="*/ 3007 w 3574"/>
                <a:gd name="T9" fmla="*/ 6388 h 7472"/>
                <a:gd name="T10" fmla="*/ 2929 w 3574"/>
                <a:gd name="T11" fmla="*/ 6408 h 7472"/>
                <a:gd name="T12" fmla="*/ 2876 w 3574"/>
                <a:gd name="T13" fmla="*/ 6420 h 7472"/>
                <a:gd name="T14" fmla="*/ 2826 w 3574"/>
                <a:gd name="T15" fmla="*/ 6429 h 7472"/>
                <a:gd name="T16" fmla="*/ 2775 w 3574"/>
                <a:gd name="T17" fmla="*/ 6435 h 7472"/>
                <a:gd name="T18" fmla="*/ 2726 w 3574"/>
                <a:gd name="T19" fmla="*/ 6439 h 7472"/>
                <a:gd name="T20" fmla="*/ 2676 w 3574"/>
                <a:gd name="T21" fmla="*/ 6442 h 7472"/>
                <a:gd name="T22" fmla="*/ 2617 w 3574"/>
                <a:gd name="T23" fmla="*/ 6441 h 7472"/>
                <a:gd name="T24" fmla="*/ 2552 w 3574"/>
                <a:gd name="T25" fmla="*/ 6437 h 7472"/>
                <a:gd name="T26" fmla="*/ 2492 w 3574"/>
                <a:gd name="T27" fmla="*/ 6428 h 7472"/>
                <a:gd name="T28" fmla="*/ 2436 w 3574"/>
                <a:gd name="T29" fmla="*/ 6414 h 7472"/>
                <a:gd name="T30" fmla="*/ 2384 w 3574"/>
                <a:gd name="T31" fmla="*/ 6395 h 7472"/>
                <a:gd name="T32" fmla="*/ 2338 w 3574"/>
                <a:gd name="T33" fmla="*/ 6370 h 7472"/>
                <a:gd name="T34" fmla="*/ 2296 w 3574"/>
                <a:gd name="T35" fmla="*/ 6342 h 7472"/>
                <a:gd name="T36" fmla="*/ 2258 w 3574"/>
                <a:gd name="T37" fmla="*/ 6308 h 7472"/>
                <a:gd name="T38" fmla="*/ 2225 w 3574"/>
                <a:gd name="T39" fmla="*/ 6269 h 7472"/>
                <a:gd name="T40" fmla="*/ 2197 w 3574"/>
                <a:gd name="T41" fmla="*/ 6225 h 7472"/>
                <a:gd name="T42" fmla="*/ 2172 w 3574"/>
                <a:gd name="T43" fmla="*/ 6175 h 7472"/>
                <a:gd name="T44" fmla="*/ 2151 w 3574"/>
                <a:gd name="T45" fmla="*/ 6121 h 7472"/>
                <a:gd name="T46" fmla="*/ 2136 w 3574"/>
                <a:gd name="T47" fmla="*/ 6060 h 7472"/>
                <a:gd name="T48" fmla="*/ 2123 w 3574"/>
                <a:gd name="T49" fmla="*/ 5995 h 7472"/>
                <a:gd name="T50" fmla="*/ 2115 w 3574"/>
                <a:gd name="T51" fmla="*/ 5924 h 7472"/>
                <a:gd name="T52" fmla="*/ 2112 w 3574"/>
                <a:gd name="T53" fmla="*/ 5847 h 7472"/>
                <a:gd name="T54" fmla="*/ 2111 w 3574"/>
                <a:gd name="T55" fmla="*/ 2816 h 7472"/>
                <a:gd name="T56" fmla="*/ 3286 w 3574"/>
                <a:gd name="T57" fmla="*/ 1755 h 7472"/>
                <a:gd name="T58" fmla="*/ 2111 w 3574"/>
                <a:gd name="T59" fmla="*/ 0 h 7472"/>
                <a:gd name="T60" fmla="*/ 977 w 3574"/>
                <a:gd name="T61" fmla="*/ 1755 h 7472"/>
                <a:gd name="T62" fmla="*/ 0 w 3574"/>
                <a:gd name="T63" fmla="*/ 2816 h 7472"/>
                <a:gd name="T64" fmla="*/ 977 w 3574"/>
                <a:gd name="T65" fmla="*/ 5997 h 7472"/>
                <a:gd name="T66" fmla="*/ 983 w 3574"/>
                <a:gd name="T67" fmla="*/ 6156 h 7472"/>
                <a:gd name="T68" fmla="*/ 1001 w 3574"/>
                <a:gd name="T69" fmla="*/ 6308 h 7472"/>
                <a:gd name="T70" fmla="*/ 1030 w 3574"/>
                <a:gd name="T71" fmla="*/ 6454 h 7472"/>
                <a:gd name="T72" fmla="*/ 1069 w 3574"/>
                <a:gd name="T73" fmla="*/ 6591 h 7472"/>
                <a:gd name="T74" fmla="*/ 1120 w 3574"/>
                <a:gd name="T75" fmla="*/ 6721 h 7472"/>
                <a:gd name="T76" fmla="*/ 1180 w 3574"/>
                <a:gd name="T77" fmla="*/ 6840 h 7472"/>
                <a:gd name="T78" fmla="*/ 1251 w 3574"/>
                <a:gd name="T79" fmla="*/ 6951 h 7472"/>
                <a:gd name="T80" fmla="*/ 1330 w 3574"/>
                <a:gd name="T81" fmla="*/ 7053 h 7472"/>
                <a:gd name="T82" fmla="*/ 1419 w 3574"/>
                <a:gd name="T83" fmla="*/ 7145 h 7472"/>
                <a:gd name="T84" fmla="*/ 1517 w 3574"/>
                <a:gd name="T85" fmla="*/ 7227 h 7472"/>
                <a:gd name="T86" fmla="*/ 1622 w 3574"/>
                <a:gd name="T87" fmla="*/ 7298 h 7472"/>
                <a:gd name="T88" fmla="*/ 1735 w 3574"/>
                <a:gd name="T89" fmla="*/ 7356 h 7472"/>
                <a:gd name="T90" fmla="*/ 1855 w 3574"/>
                <a:gd name="T91" fmla="*/ 7404 h 7472"/>
                <a:gd name="T92" fmla="*/ 1983 w 3574"/>
                <a:gd name="T93" fmla="*/ 7439 h 7472"/>
                <a:gd name="T94" fmla="*/ 2118 w 3574"/>
                <a:gd name="T95" fmla="*/ 7462 h 7472"/>
                <a:gd name="T96" fmla="*/ 2258 w 3574"/>
                <a:gd name="T97" fmla="*/ 7472 h 7472"/>
                <a:gd name="T98" fmla="*/ 2353 w 3574"/>
                <a:gd name="T99" fmla="*/ 7472 h 7472"/>
                <a:gd name="T100" fmla="*/ 2444 w 3574"/>
                <a:gd name="T101" fmla="*/ 7468 h 7472"/>
                <a:gd name="T102" fmla="*/ 2531 w 3574"/>
                <a:gd name="T103" fmla="*/ 7461 h 7472"/>
                <a:gd name="T104" fmla="*/ 2611 w 3574"/>
                <a:gd name="T105" fmla="*/ 7451 h 7472"/>
                <a:gd name="T106" fmla="*/ 2689 w 3574"/>
                <a:gd name="T107" fmla="*/ 7439 h 7472"/>
                <a:gd name="T108" fmla="*/ 2762 w 3574"/>
                <a:gd name="T109" fmla="*/ 7424 h 7472"/>
                <a:gd name="T110" fmla="*/ 2830 w 3574"/>
                <a:gd name="T111" fmla="*/ 7407 h 7472"/>
                <a:gd name="T112" fmla="*/ 2895 w 3574"/>
                <a:gd name="T113" fmla="*/ 7388 h 7472"/>
                <a:gd name="T114" fmla="*/ 2956 w 3574"/>
                <a:gd name="T115" fmla="*/ 7369 h 7472"/>
                <a:gd name="T116" fmla="*/ 3014 w 3574"/>
                <a:gd name="T117" fmla="*/ 7347 h 7472"/>
                <a:gd name="T118" fmla="*/ 3117 w 3574"/>
                <a:gd name="T119" fmla="*/ 7303 h 7472"/>
                <a:gd name="T120" fmla="*/ 3206 w 3574"/>
                <a:gd name="T121" fmla="*/ 7257 h 7472"/>
                <a:gd name="T122" fmla="*/ 3284 w 3574"/>
                <a:gd name="T123" fmla="*/ 7212 h 7472"/>
                <a:gd name="T124" fmla="*/ 3574 w 3574"/>
                <a:gd name="T125" fmla="*/ 6119 h 7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74" h="7472">
                  <a:moveTo>
                    <a:pt x="3506" y="6160"/>
                  </a:moveTo>
                  <a:lnTo>
                    <a:pt x="3449" y="6194"/>
                  </a:lnTo>
                  <a:lnTo>
                    <a:pt x="3391" y="6226"/>
                  </a:lnTo>
                  <a:lnTo>
                    <a:pt x="3335" y="6255"/>
                  </a:lnTo>
                  <a:lnTo>
                    <a:pt x="3279" y="6283"/>
                  </a:lnTo>
                  <a:lnTo>
                    <a:pt x="3224" y="6308"/>
                  </a:lnTo>
                  <a:lnTo>
                    <a:pt x="3168" y="6331"/>
                  </a:lnTo>
                  <a:lnTo>
                    <a:pt x="3115" y="6353"/>
                  </a:lnTo>
                  <a:lnTo>
                    <a:pt x="3060" y="6371"/>
                  </a:lnTo>
                  <a:lnTo>
                    <a:pt x="3007" y="6388"/>
                  </a:lnTo>
                  <a:lnTo>
                    <a:pt x="2955" y="6402"/>
                  </a:lnTo>
                  <a:lnTo>
                    <a:pt x="2929" y="6408"/>
                  </a:lnTo>
                  <a:lnTo>
                    <a:pt x="2902" y="6415"/>
                  </a:lnTo>
                  <a:lnTo>
                    <a:pt x="2876" y="6420"/>
                  </a:lnTo>
                  <a:lnTo>
                    <a:pt x="2852" y="6425"/>
                  </a:lnTo>
                  <a:lnTo>
                    <a:pt x="2826" y="6429"/>
                  </a:lnTo>
                  <a:lnTo>
                    <a:pt x="2800" y="6432"/>
                  </a:lnTo>
                  <a:lnTo>
                    <a:pt x="2775" y="6435"/>
                  </a:lnTo>
                  <a:lnTo>
                    <a:pt x="2751" y="6438"/>
                  </a:lnTo>
                  <a:lnTo>
                    <a:pt x="2726" y="6439"/>
                  </a:lnTo>
                  <a:lnTo>
                    <a:pt x="2701" y="6441"/>
                  </a:lnTo>
                  <a:lnTo>
                    <a:pt x="2676" y="6442"/>
                  </a:lnTo>
                  <a:lnTo>
                    <a:pt x="2651" y="6442"/>
                  </a:lnTo>
                  <a:lnTo>
                    <a:pt x="2617" y="6441"/>
                  </a:lnTo>
                  <a:lnTo>
                    <a:pt x="2584" y="6440"/>
                  </a:lnTo>
                  <a:lnTo>
                    <a:pt x="2552" y="6437"/>
                  </a:lnTo>
                  <a:lnTo>
                    <a:pt x="2521" y="6433"/>
                  </a:lnTo>
                  <a:lnTo>
                    <a:pt x="2492" y="6428"/>
                  </a:lnTo>
                  <a:lnTo>
                    <a:pt x="2463" y="6421"/>
                  </a:lnTo>
                  <a:lnTo>
                    <a:pt x="2436" y="6414"/>
                  </a:lnTo>
                  <a:lnTo>
                    <a:pt x="2409" y="6404"/>
                  </a:lnTo>
                  <a:lnTo>
                    <a:pt x="2384" y="6395"/>
                  </a:lnTo>
                  <a:lnTo>
                    <a:pt x="2361" y="6384"/>
                  </a:lnTo>
                  <a:lnTo>
                    <a:pt x="2338" y="6370"/>
                  </a:lnTo>
                  <a:lnTo>
                    <a:pt x="2316" y="6357"/>
                  </a:lnTo>
                  <a:lnTo>
                    <a:pt x="2296" y="6342"/>
                  </a:lnTo>
                  <a:lnTo>
                    <a:pt x="2276" y="6326"/>
                  </a:lnTo>
                  <a:lnTo>
                    <a:pt x="2258" y="6308"/>
                  </a:lnTo>
                  <a:lnTo>
                    <a:pt x="2241" y="6289"/>
                  </a:lnTo>
                  <a:lnTo>
                    <a:pt x="2225" y="6269"/>
                  </a:lnTo>
                  <a:lnTo>
                    <a:pt x="2210" y="6248"/>
                  </a:lnTo>
                  <a:lnTo>
                    <a:pt x="2197" y="6225"/>
                  </a:lnTo>
                  <a:lnTo>
                    <a:pt x="2183" y="6201"/>
                  </a:lnTo>
                  <a:lnTo>
                    <a:pt x="2172" y="6175"/>
                  </a:lnTo>
                  <a:lnTo>
                    <a:pt x="2161" y="6149"/>
                  </a:lnTo>
                  <a:lnTo>
                    <a:pt x="2151" y="6121"/>
                  </a:lnTo>
                  <a:lnTo>
                    <a:pt x="2143" y="6091"/>
                  </a:lnTo>
                  <a:lnTo>
                    <a:pt x="2136" y="6060"/>
                  </a:lnTo>
                  <a:lnTo>
                    <a:pt x="2128" y="6028"/>
                  </a:lnTo>
                  <a:lnTo>
                    <a:pt x="2123" y="5995"/>
                  </a:lnTo>
                  <a:lnTo>
                    <a:pt x="2119" y="5960"/>
                  </a:lnTo>
                  <a:lnTo>
                    <a:pt x="2115" y="5924"/>
                  </a:lnTo>
                  <a:lnTo>
                    <a:pt x="2113" y="5886"/>
                  </a:lnTo>
                  <a:lnTo>
                    <a:pt x="2112" y="5847"/>
                  </a:lnTo>
                  <a:lnTo>
                    <a:pt x="2111" y="5807"/>
                  </a:lnTo>
                  <a:lnTo>
                    <a:pt x="2111" y="2816"/>
                  </a:lnTo>
                  <a:lnTo>
                    <a:pt x="3286" y="2816"/>
                  </a:lnTo>
                  <a:lnTo>
                    <a:pt x="3286" y="1755"/>
                  </a:lnTo>
                  <a:lnTo>
                    <a:pt x="2111" y="1755"/>
                  </a:lnTo>
                  <a:lnTo>
                    <a:pt x="2111" y="0"/>
                  </a:lnTo>
                  <a:lnTo>
                    <a:pt x="977" y="607"/>
                  </a:lnTo>
                  <a:lnTo>
                    <a:pt x="977" y="1755"/>
                  </a:lnTo>
                  <a:lnTo>
                    <a:pt x="0" y="1755"/>
                  </a:lnTo>
                  <a:lnTo>
                    <a:pt x="0" y="2816"/>
                  </a:lnTo>
                  <a:lnTo>
                    <a:pt x="977" y="2816"/>
                  </a:lnTo>
                  <a:lnTo>
                    <a:pt x="977" y="5997"/>
                  </a:lnTo>
                  <a:lnTo>
                    <a:pt x="978" y="6078"/>
                  </a:lnTo>
                  <a:lnTo>
                    <a:pt x="983" y="6156"/>
                  </a:lnTo>
                  <a:lnTo>
                    <a:pt x="991" y="6233"/>
                  </a:lnTo>
                  <a:lnTo>
                    <a:pt x="1001" y="6308"/>
                  </a:lnTo>
                  <a:lnTo>
                    <a:pt x="1013" y="6383"/>
                  </a:lnTo>
                  <a:lnTo>
                    <a:pt x="1030" y="6454"/>
                  </a:lnTo>
                  <a:lnTo>
                    <a:pt x="1048" y="6524"/>
                  </a:lnTo>
                  <a:lnTo>
                    <a:pt x="1069" y="6591"/>
                  </a:lnTo>
                  <a:lnTo>
                    <a:pt x="1094" y="6657"/>
                  </a:lnTo>
                  <a:lnTo>
                    <a:pt x="1120" y="6721"/>
                  </a:lnTo>
                  <a:lnTo>
                    <a:pt x="1148" y="6781"/>
                  </a:lnTo>
                  <a:lnTo>
                    <a:pt x="1180" y="6840"/>
                  </a:lnTo>
                  <a:lnTo>
                    <a:pt x="1214" y="6898"/>
                  </a:lnTo>
                  <a:lnTo>
                    <a:pt x="1251" y="6951"/>
                  </a:lnTo>
                  <a:lnTo>
                    <a:pt x="1290" y="7004"/>
                  </a:lnTo>
                  <a:lnTo>
                    <a:pt x="1330" y="7053"/>
                  </a:lnTo>
                  <a:lnTo>
                    <a:pt x="1373" y="7101"/>
                  </a:lnTo>
                  <a:lnTo>
                    <a:pt x="1419" y="7145"/>
                  </a:lnTo>
                  <a:lnTo>
                    <a:pt x="1466" y="7187"/>
                  </a:lnTo>
                  <a:lnTo>
                    <a:pt x="1517" y="7227"/>
                  </a:lnTo>
                  <a:lnTo>
                    <a:pt x="1568" y="7264"/>
                  </a:lnTo>
                  <a:lnTo>
                    <a:pt x="1622" y="7298"/>
                  </a:lnTo>
                  <a:lnTo>
                    <a:pt x="1678" y="7329"/>
                  </a:lnTo>
                  <a:lnTo>
                    <a:pt x="1735" y="7356"/>
                  </a:lnTo>
                  <a:lnTo>
                    <a:pt x="1794" y="7382"/>
                  </a:lnTo>
                  <a:lnTo>
                    <a:pt x="1855" y="7404"/>
                  </a:lnTo>
                  <a:lnTo>
                    <a:pt x="1919" y="7423"/>
                  </a:lnTo>
                  <a:lnTo>
                    <a:pt x="1983" y="7439"/>
                  </a:lnTo>
                  <a:lnTo>
                    <a:pt x="2050" y="7452"/>
                  </a:lnTo>
                  <a:lnTo>
                    <a:pt x="2118" y="7462"/>
                  </a:lnTo>
                  <a:lnTo>
                    <a:pt x="2187" y="7469"/>
                  </a:lnTo>
                  <a:lnTo>
                    <a:pt x="2258" y="7472"/>
                  </a:lnTo>
                  <a:lnTo>
                    <a:pt x="2307" y="7472"/>
                  </a:lnTo>
                  <a:lnTo>
                    <a:pt x="2353" y="7472"/>
                  </a:lnTo>
                  <a:lnTo>
                    <a:pt x="2400" y="7470"/>
                  </a:lnTo>
                  <a:lnTo>
                    <a:pt x="2444" y="7468"/>
                  </a:lnTo>
                  <a:lnTo>
                    <a:pt x="2487" y="7465"/>
                  </a:lnTo>
                  <a:lnTo>
                    <a:pt x="2531" y="7461"/>
                  </a:lnTo>
                  <a:lnTo>
                    <a:pt x="2572" y="7456"/>
                  </a:lnTo>
                  <a:lnTo>
                    <a:pt x="2611" y="7451"/>
                  </a:lnTo>
                  <a:lnTo>
                    <a:pt x="2650" y="7445"/>
                  </a:lnTo>
                  <a:lnTo>
                    <a:pt x="2689" y="7439"/>
                  </a:lnTo>
                  <a:lnTo>
                    <a:pt x="2726" y="7432"/>
                  </a:lnTo>
                  <a:lnTo>
                    <a:pt x="2762" y="7424"/>
                  </a:lnTo>
                  <a:lnTo>
                    <a:pt x="2797" y="7416"/>
                  </a:lnTo>
                  <a:lnTo>
                    <a:pt x="2830" y="7407"/>
                  </a:lnTo>
                  <a:lnTo>
                    <a:pt x="2863" y="7399"/>
                  </a:lnTo>
                  <a:lnTo>
                    <a:pt x="2895" y="7388"/>
                  </a:lnTo>
                  <a:lnTo>
                    <a:pt x="2926" y="7379"/>
                  </a:lnTo>
                  <a:lnTo>
                    <a:pt x="2956" y="7369"/>
                  </a:lnTo>
                  <a:lnTo>
                    <a:pt x="2985" y="7359"/>
                  </a:lnTo>
                  <a:lnTo>
                    <a:pt x="3014" y="7347"/>
                  </a:lnTo>
                  <a:lnTo>
                    <a:pt x="3066" y="7326"/>
                  </a:lnTo>
                  <a:lnTo>
                    <a:pt x="3117" y="7303"/>
                  </a:lnTo>
                  <a:lnTo>
                    <a:pt x="3163" y="7279"/>
                  </a:lnTo>
                  <a:lnTo>
                    <a:pt x="3206" y="7257"/>
                  </a:lnTo>
                  <a:lnTo>
                    <a:pt x="3247" y="7234"/>
                  </a:lnTo>
                  <a:lnTo>
                    <a:pt x="3284" y="7212"/>
                  </a:lnTo>
                  <a:lnTo>
                    <a:pt x="3295" y="7205"/>
                  </a:lnTo>
                  <a:lnTo>
                    <a:pt x="3574" y="6119"/>
                  </a:lnTo>
                  <a:lnTo>
                    <a:pt x="3506" y="61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Rectangle 20"/>
            <p:cNvSpPr>
              <a:spLocks noChangeArrowheads="1"/>
            </p:cNvSpPr>
            <p:nvPr userDrawn="1"/>
          </p:nvSpPr>
          <p:spPr bwMode="auto">
            <a:xfrm>
              <a:off x="860504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8044657" y="4205288"/>
              <a:ext cx="703263" cy="185737"/>
            </a:xfrm>
            <a:custGeom>
              <a:avLst/>
              <a:gdLst>
                <a:gd name="T0" fmla="*/ 9100 w 9291"/>
                <a:gd name="T1" fmla="*/ 2197 h 2462"/>
                <a:gd name="T2" fmla="*/ 8781 w 9291"/>
                <a:gd name="T3" fmla="*/ 1819 h 2462"/>
                <a:gd name="T4" fmla="*/ 8425 w 9291"/>
                <a:gd name="T5" fmla="*/ 1469 h 2462"/>
                <a:gd name="T6" fmla="*/ 8035 w 9291"/>
                <a:gd name="T7" fmla="*/ 1148 h 2462"/>
                <a:gd name="T8" fmla="*/ 7615 w 9291"/>
                <a:gd name="T9" fmla="*/ 862 h 2462"/>
                <a:gd name="T10" fmla="*/ 7168 w 9291"/>
                <a:gd name="T11" fmla="*/ 610 h 2462"/>
                <a:gd name="T12" fmla="*/ 6697 w 9291"/>
                <a:gd name="T13" fmla="*/ 399 h 2462"/>
                <a:gd name="T14" fmla="*/ 6206 w 9291"/>
                <a:gd name="T15" fmla="*/ 229 h 2462"/>
                <a:gd name="T16" fmla="*/ 5698 w 9291"/>
                <a:gd name="T17" fmla="*/ 104 h 2462"/>
                <a:gd name="T18" fmla="*/ 5178 w 9291"/>
                <a:gd name="T19" fmla="*/ 27 h 2462"/>
                <a:gd name="T20" fmla="*/ 4646 w 9291"/>
                <a:gd name="T21" fmla="*/ 0 h 2462"/>
                <a:gd name="T22" fmla="*/ 4123 w 9291"/>
                <a:gd name="T23" fmla="*/ 26 h 2462"/>
                <a:gd name="T24" fmla="*/ 3608 w 9291"/>
                <a:gd name="T25" fmla="*/ 102 h 2462"/>
                <a:gd name="T26" fmla="*/ 3104 w 9291"/>
                <a:gd name="T27" fmla="*/ 225 h 2462"/>
                <a:gd name="T28" fmla="*/ 2616 w 9291"/>
                <a:gd name="T29" fmla="*/ 392 h 2462"/>
                <a:gd name="T30" fmla="*/ 2147 w 9291"/>
                <a:gd name="T31" fmla="*/ 601 h 2462"/>
                <a:gd name="T32" fmla="*/ 1699 w 9291"/>
                <a:gd name="T33" fmla="*/ 849 h 2462"/>
                <a:gd name="T34" fmla="*/ 1276 w 9291"/>
                <a:gd name="T35" fmla="*/ 1136 h 2462"/>
                <a:gd name="T36" fmla="*/ 883 w 9291"/>
                <a:gd name="T37" fmla="*/ 1456 h 2462"/>
                <a:gd name="T38" fmla="*/ 521 w 9291"/>
                <a:gd name="T39" fmla="*/ 1810 h 2462"/>
                <a:gd name="T40" fmla="*/ 195 w 9291"/>
                <a:gd name="T41" fmla="*/ 2192 h 2462"/>
                <a:gd name="T42" fmla="*/ 1328 w 9291"/>
                <a:gd name="T43" fmla="*/ 2462 h 2462"/>
                <a:gd name="T44" fmla="*/ 1590 w 9291"/>
                <a:gd name="T45" fmla="*/ 2212 h 2462"/>
                <a:gd name="T46" fmla="*/ 1865 w 9291"/>
                <a:gd name="T47" fmla="*/ 1983 h 2462"/>
                <a:gd name="T48" fmla="*/ 2152 w 9291"/>
                <a:gd name="T49" fmla="*/ 1778 h 2462"/>
                <a:gd name="T50" fmla="*/ 2450 w 9291"/>
                <a:gd name="T51" fmla="*/ 1597 h 2462"/>
                <a:gd name="T52" fmla="*/ 2758 w 9291"/>
                <a:gd name="T53" fmla="*/ 1440 h 2462"/>
                <a:gd name="T54" fmla="*/ 3076 w 9291"/>
                <a:gd name="T55" fmla="*/ 1307 h 2462"/>
                <a:gd name="T56" fmla="*/ 3401 w 9291"/>
                <a:gd name="T57" fmla="*/ 1199 h 2462"/>
                <a:gd name="T58" fmla="*/ 3733 w 9291"/>
                <a:gd name="T59" fmla="*/ 1115 h 2462"/>
                <a:gd name="T60" fmla="*/ 4072 w 9291"/>
                <a:gd name="T61" fmla="*/ 1059 h 2462"/>
                <a:gd name="T62" fmla="*/ 4415 w 9291"/>
                <a:gd name="T63" fmla="*/ 1028 h 2462"/>
                <a:gd name="T64" fmla="*/ 4760 w 9291"/>
                <a:gd name="T65" fmla="*/ 1023 h 2462"/>
                <a:gd name="T66" fmla="*/ 5100 w 9291"/>
                <a:gd name="T67" fmla="*/ 1045 h 2462"/>
                <a:gd name="T68" fmla="*/ 5438 w 9291"/>
                <a:gd name="T69" fmla="*/ 1094 h 2462"/>
                <a:gd name="T70" fmla="*/ 5771 w 9291"/>
                <a:gd name="T71" fmla="*/ 1168 h 2462"/>
                <a:gd name="T72" fmla="*/ 6098 w 9291"/>
                <a:gd name="T73" fmla="*/ 1268 h 2462"/>
                <a:gd name="T74" fmla="*/ 6419 w 9291"/>
                <a:gd name="T75" fmla="*/ 1393 h 2462"/>
                <a:gd name="T76" fmla="*/ 6732 w 9291"/>
                <a:gd name="T77" fmla="*/ 1541 h 2462"/>
                <a:gd name="T78" fmla="*/ 7036 w 9291"/>
                <a:gd name="T79" fmla="*/ 1715 h 2462"/>
                <a:gd name="T80" fmla="*/ 7329 w 9291"/>
                <a:gd name="T81" fmla="*/ 1912 h 2462"/>
                <a:gd name="T82" fmla="*/ 7609 w 9291"/>
                <a:gd name="T83" fmla="*/ 2132 h 2462"/>
                <a:gd name="T84" fmla="*/ 7876 w 9291"/>
                <a:gd name="T85" fmla="*/ 2377 h 2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291" h="2462">
                  <a:moveTo>
                    <a:pt x="9291" y="2462"/>
                  </a:moveTo>
                  <a:lnTo>
                    <a:pt x="9198" y="2328"/>
                  </a:lnTo>
                  <a:lnTo>
                    <a:pt x="9100" y="2197"/>
                  </a:lnTo>
                  <a:lnTo>
                    <a:pt x="8999" y="2069"/>
                  </a:lnTo>
                  <a:lnTo>
                    <a:pt x="8893" y="1943"/>
                  </a:lnTo>
                  <a:lnTo>
                    <a:pt x="8781" y="1819"/>
                  </a:lnTo>
                  <a:lnTo>
                    <a:pt x="8667" y="1700"/>
                  </a:lnTo>
                  <a:lnTo>
                    <a:pt x="8548" y="1582"/>
                  </a:lnTo>
                  <a:lnTo>
                    <a:pt x="8425" y="1469"/>
                  </a:lnTo>
                  <a:lnTo>
                    <a:pt x="8299" y="1358"/>
                  </a:lnTo>
                  <a:lnTo>
                    <a:pt x="8169" y="1252"/>
                  </a:lnTo>
                  <a:lnTo>
                    <a:pt x="8035" y="1148"/>
                  </a:lnTo>
                  <a:lnTo>
                    <a:pt x="7899" y="1049"/>
                  </a:lnTo>
                  <a:lnTo>
                    <a:pt x="7759" y="953"/>
                  </a:lnTo>
                  <a:lnTo>
                    <a:pt x="7615" y="862"/>
                  </a:lnTo>
                  <a:lnTo>
                    <a:pt x="7469" y="774"/>
                  </a:lnTo>
                  <a:lnTo>
                    <a:pt x="7319" y="690"/>
                  </a:lnTo>
                  <a:lnTo>
                    <a:pt x="7168" y="610"/>
                  </a:lnTo>
                  <a:lnTo>
                    <a:pt x="7013" y="535"/>
                  </a:lnTo>
                  <a:lnTo>
                    <a:pt x="6856" y="465"/>
                  </a:lnTo>
                  <a:lnTo>
                    <a:pt x="6697" y="399"/>
                  </a:lnTo>
                  <a:lnTo>
                    <a:pt x="6535" y="337"/>
                  </a:lnTo>
                  <a:lnTo>
                    <a:pt x="6371" y="281"/>
                  </a:lnTo>
                  <a:lnTo>
                    <a:pt x="6206" y="229"/>
                  </a:lnTo>
                  <a:lnTo>
                    <a:pt x="6038" y="182"/>
                  </a:lnTo>
                  <a:lnTo>
                    <a:pt x="5869" y="140"/>
                  </a:lnTo>
                  <a:lnTo>
                    <a:pt x="5698" y="104"/>
                  </a:lnTo>
                  <a:lnTo>
                    <a:pt x="5526" y="72"/>
                  </a:lnTo>
                  <a:lnTo>
                    <a:pt x="5352" y="47"/>
                  </a:lnTo>
                  <a:lnTo>
                    <a:pt x="5178" y="27"/>
                  </a:lnTo>
                  <a:lnTo>
                    <a:pt x="5001" y="13"/>
                  </a:lnTo>
                  <a:lnTo>
                    <a:pt x="4824" y="3"/>
                  </a:lnTo>
                  <a:lnTo>
                    <a:pt x="4646" y="0"/>
                  </a:lnTo>
                  <a:lnTo>
                    <a:pt x="4471" y="3"/>
                  </a:lnTo>
                  <a:lnTo>
                    <a:pt x="4297" y="13"/>
                  </a:lnTo>
                  <a:lnTo>
                    <a:pt x="4123" y="26"/>
                  </a:lnTo>
                  <a:lnTo>
                    <a:pt x="3950" y="47"/>
                  </a:lnTo>
                  <a:lnTo>
                    <a:pt x="3779" y="71"/>
                  </a:lnTo>
                  <a:lnTo>
                    <a:pt x="3608" y="102"/>
                  </a:lnTo>
                  <a:lnTo>
                    <a:pt x="3438" y="137"/>
                  </a:lnTo>
                  <a:lnTo>
                    <a:pt x="3271" y="179"/>
                  </a:lnTo>
                  <a:lnTo>
                    <a:pt x="3104" y="225"/>
                  </a:lnTo>
                  <a:lnTo>
                    <a:pt x="2940" y="275"/>
                  </a:lnTo>
                  <a:lnTo>
                    <a:pt x="2777" y="331"/>
                  </a:lnTo>
                  <a:lnTo>
                    <a:pt x="2616" y="392"/>
                  </a:lnTo>
                  <a:lnTo>
                    <a:pt x="2457" y="457"/>
                  </a:lnTo>
                  <a:lnTo>
                    <a:pt x="2300" y="527"/>
                  </a:lnTo>
                  <a:lnTo>
                    <a:pt x="2147" y="601"/>
                  </a:lnTo>
                  <a:lnTo>
                    <a:pt x="1994" y="679"/>
                  </a:lnTo>
                  <a:lnTo>
                    <a:pt x="1845" y="763"/>
                  </a:lnTo>
                  <a:lnTo>
                    <a:pt x="1699" y="849"/>
                  </a:lnTo>
                  <a:lnTo>
                    <a:pt x="1555" y="941"/>
                  </a:lnTo>
                  <a:lnTo>
                    <a:pt x="1414" y="1036"/>
                  </a:lnTo>
                  <a:lnTo>
                    <a:pt x="1276" y="1136"/>
                  </a:lnTo>
                  <a:lnTo>
                    <a:pt x="1142" y="1239"/>
                  </a:lnTo>
                  <a:lnTo>
                    <a:pt x="1010" y="1346"/>
                  </a:lnTo>
                  <a:lnTo>
                    <a:pt x="883" y="1456"/>
                  </a:lnTo>
                  <a:lnTo>
                    <a:pt x="758" y="1571"/>
                  </a:lnTo>
                  <a:lnTo>
                    <a:pt x="637" y="1688"/>
                  </a:lnTo>
                  <a:lnTo>
                    <a:pt x="521" y="1810"/>
                  </a:lnTo>
                  <a:lnTo>
                    <a:pt x="408" y="1934"/>
                  </a:lnTo>
                  <a:lnTo>
                    <a:pt x="300" y="2061"/>
                  </a:lnTo>
                  <a:lnTo>
                    <a:pt x="195" y="2192"/>
                  </a:lnTo>
                  <a:lnTo>
                    <a:pt x="95" y="2326"/>
                  </a:lnTo>
                  <a:lnTo>
                    <a:pt x="0" y="2462"/>
                  </a:lnTo>
                  <a:lnTo>
                    <a:pt x="1328" y="2462"/>
                  </a:lnTo>
                  <a:lnTo>
                    <a:pt x="1414" y="2377"/>
                  </a:lnTo>
                  <a:lnTo>
                    <a:pt x="1501" y="2293"/>
                  </a:lnTo>
                  <a:lnTo>
                    <a:pt x="1590" y="2212"/>
                  </a:lnTo>
                  <a:lnTo>
                    <a:pt x="1680" y="2132"/>
                  </a:lnTo>
                  <a:lnTo>
                    <a:pt x="1772" y="2057"/>
                  </a:lnTo>
                  <a:lnTo>
                    <a:pt x="1865" y="1983"/>
                  </a:lnTo>
                  <a:lnTo>
                    <a:pt x="1959" y="1912"/>
                  </a:lnTo>
                  <a:lnTo>
                    <a:pt x="2055" y="1844"/>
                  </a:lnTo>
                  <a:lnTo>
                    <a:pt x="2152" y="1778"/>
                  </a:lnTo>
                  <a:lnTo>
                    <a:pt x="2250" y="1715"/>
                  </a:lnTo>
                  <a:lnTo>
                    <a:pt x="2350" y="1654"/>
                  </a:lnTo>
                  <a:lnTo>
                    <a:pt x="2450" y="1597"/>
                  </a:lnTo>
                  <a:lnTo>
                    <a:pt x="2552" y="1542"/>
                  </a:lnTo>
                  <a:lnTo>
                    <a:pt x="2654" y="1489"/>
                  </a:lnTo>
                  <a:lnTo>
                    <a:pt x="2758" y="1440"/>
                  </a:lnTo>
                  <a:lnTo>
                    <a:pt x="2864" y="1393"/>
                  </a:lnTo>
                  <a:lnTo>
                    <a:pt x="2969" y="1348"/>
                  </a:lnTo>
                  <a:lnTo>
                    <a:pt x="3076" y="1307"/>
                  </a:lnTo>
                  <a:lnTo>
                    <a:pt x="3184" y="1268"/>
                  </a:lnTo>
                  <a:lnTo>
                    <a:pt x="3292" y="1232"/>
                  </a:lnTo>
                  <a:lnTo>
                    <a:pt x="3401" y="1199"/>
                  </a:lnTo>
                  <a:lnTo>
                    <a:pt x="3512" y="1168"/>
                  </a:lnTo>
                  <a:lnTo>
                    <a:pt x="3622" y="1140"/>
                  </a:lnTo>
                  <a:lnTo>
                    <a:pt x="3733" y="1115"/>
                  </a:lnTo>
                  <a:lnTo>
                    <a:pt x="3846" y="1094"/>
                  </a:lnTo>
                  <a:lnTo>
                    <a:pt x="3958" y="1075"/>
                  </a:lnTo>
                  <a:lnTo>
                    <a:pt x="4072" y="1059"/>
                  </a:lnTo>
                  <a:lnTo>
                    <a:pt x="4186" y="1045"/>
                  </a:lnTo>
                  <a:lnTo>
                    <a:pt x="4300" y="1035"/>
                  </a:lnTo>
                  <a:lnTo>
                    <a:pt x="4415" y="1028"/>
                  </a:lnTo>
                  <a:lnTo>
                    <a:pt x="4531" y="1024"/>
                  </a:lnTo>
                  <a:lnTo>
                    <a:pt x="4646" y="1022"/>
                  </a:lnTo>
                  <a:lnTo>
                    <a:pt x="4760" y="1023"/>
                  </a:lnTo>
                  <a:lnTo>
                    <a:pt x="4873" y="1028"/>
                  </a:lnTo>
                  <a:lnTo>
                    <a:pt x="4987" y="1035"/>
                  </a:lnTo>
                  <a:lnTo>
                    <a:pt x="5100" y="1045"/>
                  </a:lnTo>
                  <a:lnTo>
                    <a:pt x="5213" y="1059"/>
                  </a:lnTo>
                  <a:lnTo>
                    <a:pt x="5325" y="1074"/>
                  </a:lnTo>
                  <a:lnTo>
                    <a:pt x="5438" y="1094"/>
                  </a:lnTo>
                  <a:lnTo>
                    <a:pt x="5549" y="1115"/>
                  </a:lnTo>
                  <a:lnTo>
                    <a:pt x="5660" y="1140"/>
                  </a:lnTo>
                  <a:lnTo>
                    <a:pt x="5771" y="1168"/>
                  </a:lnTo>
                  <a:lnTo>
                    <a:pt x="5880" y="1198"/>
                  </a:lnTo>
                  <a:lnTo>
                    <a:pt x="5990" y="1232"/>
                  </a:lnTo>
                  <a:lnTo>
                    <a:pt x="6098" y="1268"/>
                  </a:lnTo>
                  <a:lnTo>
                    <a:pt x="6206" y="1306"/>
                  </a:lnTo>
                  <a:lnTo>
                    <a:pt x="6313" y="1348"/>
                  </a:lnTo>
                  <a:lnTo>
                    <a:pt x="6419" y="1393"/>
                  </a:lnTo>
                  <a:lnTo>
                    <a:pt x="6524" y="1439"/>
                  </a:lnTo>
                  <a:lnTo>
                    <a:pt x="6629" y="1489"/>
                  </a:lnTo>
                  <a:lnTo>
                    <a:pt x="6732" y="1541"/>
                  </a:lnTo>
                  <a:lnTo>
                    <a:pt x="6834" y="1597"/>
                  </a:lnTo>
                  <a:lnTo>
                    <a:pt x="6936" y="1654"/>
                  </a:lnTo>
                  <a:lnTo>
                    <a:pt x="7036" y="1715"/>
                  </a:lnTo>
                  <a:lnTo>
                    <a:pt x="7135" y="1778"/>
                  </a:lnTo>
                  <a:lnTo>
                    <a:pt x="7232" y="1844"/>
                  </a:lnTo>
                  <a:lnTo>
                    <a:pt x="7329" y="1912"/>
                  </a:lnTo>
                  <a:lnTo>
                    <a:pt x="7423" y="1983"/>
                  </a:lnTo>
                  <a:lnTo>
                    <a:pt x="7517" y="2057"/>
                  </a:lnTo>
                  <a:lnTo>
                    <a:pt x="7609" y="2132"/>
                  </a:lnTo>
                  <a:lnTo>
                    <a:pt x="7700" y="2212"/>
                  </a:lnTo>
                  <a:lnTo>
                    <a:pt x="7789" y="2293"/>
                  </a:lnTo>
                  <a:lnTo>
                    <a:pt x="7876" y="2377"/>
                  </a:lnTo>
                  <a:lnTo>
                    <a:pt x="7962" y="2462"/>
                  </a:lnTo>
                  <a:lnTo>
                    <a:pt x="9291" y="246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22"/>
            <p:cNvSpPr>
              <a:spLocks noEditPoints="1"/>
            </p:cNvSpPr>
            <p:nvPr userDrawn="1"/>
          </p:nvSpPr>
          <p:spPr bwMode="auto">
            <a:xfrm>
              <a:off x="8790782" y="4321175"/>
              <a:ext cx="92075" cy="92075"/>
            </a:xfrm>
            <a:custGeom>
              <a:avLst/>
              <a:gdLst>
                <a:gd name="T0" fmla="*/ 1101 w 1215"/>
                <a:gd name="T1" fmla="*/ 737 h 1213"/>
                <a:gd name="T2" fmla="*/ 1044 w 1215"/>
                <a:gd name="T3" fmla="*/ 874 h 1213"/>
                <a:gd name="T4" fmla="*/ 954 w 1215"/>
                <a:gd name="T5" fmla="*/ 986 h 1213"/>
                <a:gd name="T6" fmla="*/ 832 w 1215"/>
                <a:gd name="T7" fmla="*/ 1066 h 1213"/>
                <a:gd name="T8" fmla="*/ 688 w 1215"/>
                <a:gd name="T9" fmla="*/ 1110 h 1213"/>
                <a:gd name="T10" fmla="*/ 529 w 1215"/>
                <a:gd name="T11" fmla="*/ 1110 h 1213"/>
                <a:gd name="T12" fmla="*/ 383 w 1215"/>
                <a:gd name="T13" fmla="*/ 1066 h 1213"/>
                <a:gd name="T14" fmla="*/ 262 w 1215"/>
                <a:gd name="T15" fmla="*/ 986 h 1213"/>
                <a:gd name="T16" fmla="*/ 170 w 1215"/>
                <a:gd name="T17" fmla="*/ 874 h 1213"/>
                <a:gd name="T18" fmla="*/ 114 w 1215"/>
                <a:gd name="T19" fmla="*/ 737 h 1213"/>
                <a:gd name="T20" fmla="*/ 98 w 1215"/>
                <a:gd name="T21" fmla="*/ 580 h 1213"/>
                <a:gd name="T22" fmla="*/ 128 w 1215"/>
                <a:gd name="T23" fmla="*/ 429 h 1213"/>
                <a:gd name="T24" fmla="*/ 197 w 1215"/>
                <a:gd name="T25" fmla="*/ 299 h 1213"/>
                <a:gd name="T26" fmla="*/ 300 w 1215"/>
                <a:gd name="T27" fmla="*/ 197 h 1213"/>
                <a:gd name="T28" fmla="*/ 430 w 1215"/>
                <a:gd name="T29" fmla="*/ 128 h 1213"/>
                <a:gd name="T30" fmla="*/ 581 w 1215"/>
                <a:gd name="T31" fmla="*/ 99 h 1213"/>
                <a:gd name="T32" fmla="*/ 738 w 1215"/>
                <a:gd name="T33" fmla="*/ 113 h 1213"/>
                <a:gd name="T34" fmla="*/ 875 w 1215"/>
                <a:gd name="T35" fmla="*/ 170 h 1213"/>
                <a:gd name="T36" fmla="*/ 988 w 1215"/>
                <a:gd name="T37" fmla="*/ 262 h 1213"/>
                <a:gd name="T38" fmla="*/ 1068 w 1215"/>
                <a:gd name="T39" fmla="*/ 382 h 1213"/>
                <a:gd name="T40" fmla="*/ 1112 w 1215"/>
                <a:gd name="T41" fmla="*/ 527 h 1213"/>
                <a:gd name="T42" fmla="*/ 1212 w 1215"/>
                <a:gd name="T43" fmla="*/ 543 h 1213"/>
                <a:gd name="T44" fmla="*/ 1168 w 1215"/>
                <a:gd name="T45" fmla="*/ 367 h 1213"/>
                <a:gd name="T46" fmla="*/ 1080 w 1215"/>
                <a:gd name="T47" fmla="*/ 217 h 1213"/>
                <a:gd name="T48" fmla="*/ 952 w 1215"/>
                <a:gd name="T49" fmla="*/ 101 h 1213"/>
                <a:gd name="T50" fmla="*/ 792 w 1215"/>
                <a:gd name="T51" fmla="*/ 27 h 1213"/>
                <a:gd name="T52" fmla="*/ 608 w 1215"/>
                <a:gd name="T53" fmla="*/ 0 h 1213"/>
                <a:gd name="T54" fmla="*/ 423 w 1215"/>
                <a:gd name="T55" fmla="*/ 27 h 1213"/>
                <a:gd name="T56" fmla="*/ 265 w 1215"/>
                <a:gd name="T57" fmla="*/ 101 h 1213"/>
                <a:gd name="T58" fmla="*/ 137 w 1215"/>
                <a:gd name="T59" fmla="*/ 217 h 1213"/>
                <a:gd name="T60" fmla="*/ 47 w 1215"/>
                <a:gd name="T61" fmla="*/ 367 h 1213"/>
                <a:gd name="T62" fmla="*/ 4 w 1215"/>
                <a:gd name="T63" fmla="*/ 543 h 1213"/>
                <a:gd name="T64" fmla="*/ 13 w 1215"/>
                <a:gd name="T65" fmla="*/ 731 h 1213"/>
                <a:gd name="T66" fmla="*/ 72 w 1215"/>
                <a:gd name="T67" fmla="*/ 899 h 1213"/>
                <a:gd name="T68" fmla="*/ 175 w 1215"/>
                <a:gd name="T69" fmla="*/ 1039 h 1213"/>
                <a:gd name="T70" fmla="*/ 314 w 1215"/>
                <a:gd name="T71" fmla="*/ 1142 h 1213"/>
                <a:gd name="T72" fmla="*/ 483 w 1215"/>
                <a:gd name="T73" fmla="*/ 1200 h 1213"/>
                <a:gd name="T74" fmla="*/ 672 w 1215"/>
                <a:gd name="T75" fmla="*/ 1210 h 1213"/>
                <a:gd name="T76" fmla="*/ 848 w 1215"/>
                <a:gd name="T77" fmla="*/ 1166 h 1213"/>
                <a:gd name="T78" fmla="*/ 998 w 1215"/>
                <a:gd name="T79" fmla="*/ 1078 h 1213"/>
                <a:gd name="T80" fmla="*/ 1114 w 1215"/>
                <a:gd name="T81" fmla="*/ 950 h 1213"/>
                <a:gd name="T82" fmla="*/ 1188 w 1215"/>
                <a:gd name="T83" fmla="*/ 790 h 1213"/>
                <a:gd name="T84" fmla="*/ 1215 w 1215"/>
                <a:gd name="T85" fmla="*/ 607 h 1213"/>
                <a:gd name="T86" fmla="*/ 878 w 1215"/>
                <a:gd name="T87" fmla="*/ 405 h 1213"/>
                <a:gd name="T88" fmla="*/ 854 w 1215"/>
                <a:gd name="T89" fmla="*/ 348 h 1213"/>
                <a:gd name="T90" fmla="*/ 813 w 1215"/>
                <a:gd name="T91" fmla="*/ 306 h 1213"/>
                <a:gd name="T92" fmla="*/ 732 w 1215"/>
                <a:gd name="T93" fmla="*/ 271 h 1213"/>
                <a:gd name="T94" fmla="*/ 490 w 1215"/>
                <a:gd name="T95" fmla="*/ 925 h 1213"/>
                <a:gd name="T96" fmla="*/ 760 w 1215"/>
                <a:gd name="T97" fmla="*/ 653 h 1213"/>
                <a:gd name="T98" fmla="*/ 837 w 1215"/>
                <a:gd name="T99" fmla="*/ 603 h 1213"/>
                <a:gd name="T100" fmla="*/ 879 w 1215"/>
                <a:gd name="T101" fmla="*/ 518 h 1213"/>
                <a:gd name="T102" fmla="*/ 769 w 1215"/>
                <a:gd name="T103" fmla="*/ 490 h 1213"/>
                <a:gd name="T104" fmla="*/ 740 w 1215"/>
                <a:gd name="T105" fmla="*/ 539 h 1213"/>
                <a:gd name="T106" fmla="*/ 686 w 1215"/>
                <a:gd name="T107" fmla="*/ 559 h 1213"/>
                <a:gd name="T108" fmla="*/ 676 w 1215"/>
                <a:gd name="T109" fmla="*/ 374 h 1213"/>
                <a:gd name="T110" fmla="*/ 733 w 1215"/>
                <a:gd name="T111" fmla="*/ 391 h 1213"/>
                <a:gd name="T112" fmla="*/ 766 w 1215"/>
                <a:gd name="T113" fmla="*/ 436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5" h="1213">
                  <a:moveTo>
                    <a:pt x="1117" y="607"/>
                  </a:moveTo>
                  <a:lnTo>
                    <a:pt x="1116" y="634"/>
                  </a:lnTo>
                  <a:lnTo>
                    <a:pt x="1115" y="659"/>
                  </a:lnTo>
                  <a:lnTo>
                    <a:pt x="1112" y="686"/>
                  </a:lnTo>
                  <a:lnTo>
                    <a:pt x="1106" y="711"/>
                  </a:lnTo>
                  <a:lnTo>
                    <a:pt x="1101" y="737"/>
                  </a:lnTo>
                  <a:lnTo>
                    <a:pt x="1094" y="760"/>
                  </a:lnTo>
                  <a:lnTo>
                    <a:pt x="1087" y="784"/>
                  </a:lnTo>
                  <a:lnTo>
                    <a:pt x="1077" y="808"/>
                  </a:lnTo>
                  <a:lnTo>
                    <a:pt x="1068" y="830"/>
                  </a:lnTo>
                  <a:lnTo>
                    <a:pt x="1057" y="852"/>
                  </a:lnTo>
                  <a:lnTo>
                    <a:pt x="1044" y="874"/>
                  </a:lnTo>
                  <a:lnTo>
                    <a:pt x="1032" y="894"/>
                  </a:lnTo>
                  <a:lnTo>
                    <a:pt x="1018" y="914"/>
                  </a:lnTo>
                  <a:lnTo>
                    <a:pt x="1003" y="933"/>
                  </a:lnTo>
                  <a:lnTo>
                    <a:pt x="988" y="952"/>
                  </a:lnTo>
                  <a:lnTo>
                    <a:pt x="971" y="970"/>
                  </a:lnTo>
                  <a:lnTo>
                    <a:pt x="954" y="986"/>
                  </a:lnTo>
                  <a:lnTo>
                    <a:pt x="935" y="1002"/>
                  </a:lnTo>
                  <a:lnTo>
                    <a:pt x="915" y="1017"/>
                  </a:lnTo>
                  <a:lnTo>
                    <a:pt x="896" y="1030"/>
                  </a:lnTo>
                  <a:lnTo>
                    <a:pt x="875" y="1044"/>
                  </a:lnTo>
                  <a:lnTo>
                    <a:pt x="854" y="1055"/>
                  </a:lnTo>
                  <a:lnTo>
                    <a:pt x="832" y="1066"/>
                  </a:lnTo>
                  <a:lnTo>
                    <a:pt x="809" y="1077"/>
                  </a:lnTo>
                  <a:lnTo>
                    <a:pt x="787" y="1085"/>
                  </a:lnTo>
                  <a:lnTo>
                    <a:pt x="762" y="1093"/>
                  </a:lnTo>
                  <a:lnTo>
                    <a:pt x="738" y="1099"/>
                  </a:lnTo>
                  <a:lnTo>
                    <a:pt x="713" y="1106"/>
                  </a:lnTo>
                  <a:lnTo>
                    <a:pt x="688" y="1110"/>
                  </a:lnTo>
                  <a:lnTo>
                    <a:pt x="662" y="1113"/>
                  </a:lnTo>
                  <a:lnTo>
                    <a:pt x="635" y="1115"/>
                  </a:lnTo>
                  <a:lnTo>
                    <a:pt x="608" y="1115"/>
                  </a:lnTo>
                  <a:lnTo>
                    <a:pt x="581" y="1115"/>
                  </a:lnTo>
                  <a:lnTo>
                    <a:pt x="554" y="1113"/>
                  </a:lnTo>
                  <a:lnTo>
                    <a:pt x="529" y="1110"/>
                  </a:lnTo>
                  <a:lnTo>
                    <a:pt x="503" y="1106"/>
                  </a:lnTo>
                  <a:lnTo>
                    <a:pt x="478" y="1099"/>
                  </a:lnTo>
                  <a:lnTo>
                    <a:pt x="453" y="1093"/>
                  </a:lnTo>
                  <a:lnTo>
                    <a:pt x="430" y="1085"/>
                  </a:lnTo>
                  <a:lnTo>
                    <a:pt x="406" y="1077"/>
                  </a:lnTo>
                  <a:lnTo>
                    <a:pt x="383" y="1066"/>
                  </a:lnTo>
                  <a:lnTo>
                    <a:pt x="362" y="1055"/>
                  </a:lnTo>
                  <a:lnTo>
                    <a:pt x="340" y="1044"/>
                  </a:lnTo>
                  <a:lnTo>
                    <a:pt x="319" y="1030"/>
                  </a:lnTo>
                  <a:lnTo>
                    <a:pt x="300" y="1017"/>
                  </a:lnTo>
                  <a:lnTo>
                    <a:pt x="280" y="1002"/>
                  </a:lnTo>
                  <a:lnTo>
                    <a:pt x="262" y="986"/>
                  </a:lnTo>
                  <a:lnTo>
                    <a:pt x="245" y="970"/>
                  </a:lnTo>
                  <a:lnTo>
                    <a:pt x="227" y="952"/>
                  </a:lnTo>
                  <a:lnTo>
                    <a:pt x="212" y="933"/>
                  </a:lnTo>
                  <a:lnTo>
                    <a:pt x="197" y="914"/>
                  </a:lnTo>
                  <a:lnTo>
                    <a:pt x="183" y="894"/>
                  </a:lnTo>
                  <a:lnTo>
                    <a:pt x="170" y="874"/>
                  </a:lnTo>
                  <a:lnTo>
                    <a:pt x="158" y="852"/>
                  </a:lnTo>
                  <a:lnTo>
                    <a:pt x="147" y="830"/>
                  </a:lnTo>
                  <a:lnTo>
                    <a:pt x="137" y="808"/>
                  </a:lnTo>
                  <a:lnTo>
                    <a:pt x="128" y="784"/>
                  </a:lnTo>
                  <a:lnTo>
                    <a:pt x="120" y="760"/>
                  </a:lnTo>
                  <a:lnTo>
                    <a:pt x="114" y="737"/>
                  </a:lnTo>
                  <a:lnTo>
                    <a:pt x="108" y="711"/>
                  </a:lnTo>
                  <a:lnTo>
                    <a:pt x="104" y="686"/>
                  </a:lnTo>
                  <a:lnTo>
                    <a:pt x="101" y="659"/>
                  </a:lnTo>
                  <a:lnTo>
                    <a:pt x="98" y="634"/>
                  </a:lnTo>
                  <a:lnTo>
                    <a:pt x="98" y="607"/>
                  </a:lnTo>
                  <a:lnTo>
                    <a:pt x="98" y="580"/>
                  </a:lnTo>
                  <a:lnTo>
                    <a:pt x="101" y="553"/>
                  </a:lnTo>
                  <a:lnTo>
                    <a:pt x="104" y="527"/>
                  </a:lnTo>
                  <a:lnTo>
                    <a:pt x="108" y="502"/>
                  </a:lnTo>
                  <a:lnTo>
                    <a:pt x="114" y="477"/>
                  </a:lnTo>
                  <a:lnTo>
                    <a:pt x="120" y="452"/>
                  </a:lnTo>
                  <a:lnTo>
                    <a:pt x="128" y="429"/>
                  </a:lnTo>
                  <a:lnTo>
                    <a:pt x="137" y="405"/>
                  </a:lnTo>
                  <a:lnTo>
                    <a:pt x="147" y="382"/>
                  </a:lnTo>
                  <a:lnTo>
                    <a:pt x="158" y="361"/>
                  </a:lnTo>
                  <a:lnTo>
                    <a:pt x="170" y="339"/>
                  </a:lnTo>
                  <a:lnTo>
                    <a:pt x="183" y="318"/>
                  </a:lnTo>
                  <a:lnTo>
                    <a:pt x="197" y="299"/>
                  </a:lnTo>
                  <a:lnTo>
                    <a:pt x="212" y="279"/>
                  </a:lnTo>
                  <a:lnTo>
                    <a:pt x="227" y="262"/>
                  </a:lnTo>
                  <a:lnTo>
                    <a:pt x="245" y="244"/>
                  </a:lnTo>
                  <a:lnTo>
                    <a:pt x="262" y="228"/>
                  </a:lnTo>
                  <a:lnTo>
                    <a:pt x="280" y="211"/>
                  </a:lnTo>
                  <a:lnTo>
                    <a:pt x="300" y="197"/>
                  </a:lnTo>
                  <a:lnTo>
                    <a:pt x="319" y="182"/>
                  </a:lnTo>
                  <a:lnTo>
                    <a:pt x="340" y="170"/>
                  </a:lnTo>
                  <a:lnTo>
                    <a:pt x="362" y="157"/>
                  </a:lnTo>
                  <a:lnTo>
                    <a:pt x="383" y="146"/>
                  </a:lnTo>
                  <a:lnTo>
                    <a:pt x="406" y="137"/>
                  </a:lnTo>
                  <a:lnTo>
                    <a:pt x="430" y="128"/>
                  </a:lnTo>
                  <a:lnTo>
                    <a:pt x="453" y="120"/>
                  </a:lnTo>
                  <a:lnTo>
                    <a:pt x="478" y="113"/>
                  </a:lnTo>
                  <a:lnTo>
                    <a:pt x="503" y="108"/>
                  </a:lnTo>
                  <a:lnTo>
                    <a:pt x="529" y="103"/>
                  </a:lnTo>
                  <a:lnTo>
                    <a:pt x="554" y="101"/>
                  </a:lnTo>
                  <a:lnTo>
                    <a:pt x="581" y="99"/>
                  </a:lnTo>
                  <a:lnTo>
                    <a:pt x="608" y="98"/>
                  </a:lnTo>
                  <a:lnTo>
                    <a:pt x="635" y="99"/>
                  </a:lnTo>
                  <a:lnTo>
                    <a:pt x="662" y="101"/>
                  </a:lnTo>
                  <a:lnTo>
                    <a:pt x="688" y="103"/>
                  </a:lnTo>
                  <a:lnTo>
                    <a:pt x="713" y="108"/>
                  </a:lnTo>
                  <a:lnTo>
                    <a:pt x="738" y="113"/>
                  </a:lnTo>
                  <a:lnTo>
                    <a:pt x="762" y="120"/>
                  </a:lnTo>
                  <a:lnTo>
                    <a:pt x="787" y="128"/>
                  </a:lnTo>
                  <a:lnTo>
                    <a:pt x="809" y="137"/>
                  </a:lnTo>
                  <a:lnTo>
                    <a:pt x="832" y="146"/>
                  </a:lnTo>
                  <a:lnTo>
                    <a:pt x="854" y="157"/>
                  </a:lnTo>
                  <a:lnTo>
                    <a:pt x="875" y="170"/>
                  </a:lnTo>
                  <a:lnTo>
                    <a:pt x="896" y="182"/>
                  </a:lnTo>
                  <a:lnTo>
                    <a:pt x="915" y="197"/>
                  </a:lnTo>
                  <a:lnTo>
                    <a:pt x="935" y="211"/>
                  </a:lnTo>
                  <a:lnTo>
                    <a:pt x="954" y="228"/>
                  </a:lnTo>
                  <a:lnTo>
                    <a:pt x="971" y="244"/>
                  </a:lnTo>
                  <a:lnTo>
                    <a:pt x="988" y="262"/>
                  </a:lnTo>
                  <a:lnTo>
                    <a:pt x="1003" y="279"/>
                  </a:lnTo>
                  <a:lnTo>
                    <a:pt x="1018" y="299"/>
                  </a:lnTo>
                  <a:lnTo>
                    <a:pt x="1032" y="318"/>
                  </a:lnTo>
                  <a:lnTo>
                    <a:pt x="1044" y="339"/>
                  </a:lnTo>
                  <a:lnTo>
                    <a:pt x="1057" y="361"/>
                  </a:lnTo>
                  <a:lnTo>
                    <a:pt x="1068" y="382"/>
                  </a:lnTo>
                  <a:lnTo>
                    <a:pt x="1077" y="405"/>
                  </a:lnTo>
                  <a:lnTo>
                    <a:pt x="1087" y="429"/>
                  </a:lnTo>
                  <a:lnTo>
                    <a:pt x="1094" y="452"/>
                  </a:lnTo>
                  <a:lnTo>
                    <a:pt x="1101" y="477"/>
                  </a:lnTo>
                  <a:lnTo>
                    <a:pt x="1106" y="502"/>
                  </a:lnTo>
                  <a:lnTo>
                    <a:pt x="1112" y="527"/>
                  </a:lnTo>
                  <a:lnTo>
                    <a:pt x="1115" y="553"/>
                  </a:lnTo>
                  <a:lnTo>
                    <a:pt x="1116" y="580"/>
                  </a:lnTo>
                  <a:lnTo>
                    <a:pt x="1117" y="607"/>
                  </a:lnTo>
                  <a:close/>
                  <a:moveTo>
                    <a:pt x="1215" y="607"/>
                  </a:moveTo>
                  <a:lnTo>
                    <a:pt x="1214" y="575"/>
                  </a:lnTo>
                  <a:lnTo>
                    <a:pt x="1212" y="543"/>
                  </a:lnTo>
                  <a:lnTo>
                    <a:pt x="1208" y="512"/>
                  </a:lnTo>
                  <a:lnTo>
                    <a:pt x="1202" y="481"/>
                  </a:lnTo>
                  <a:lnTo>
                    <a:pt x="1196" y="451"/>
                  </a:lnTo>
                  <a:lnTo>
                    <a:pt x="1188" y="422"/>
                  </a:lnTo>
                  <a:lnTo>
                    <a:pt x="1179" y="395"/>
                  </a:lnTo>
                  <a:lnTo>
                    <a:pt x="1168" y="367"/>
                  </a:lnTo>
                  <a:lnTo>
                    <a:pt x="1157" y="340"/>
                  </a:lnTo>
                  <a:lnTo>
                    <a:pt x="1143" y="313"/>
                  </a:lnTo>
                  <a:lnTo>
                    <a:pt x="1129" y="287"/>
                  </a:lnTo>
                  <a:lnTo>
                    <a:pt x="1114" y="264"/>
                  </a:lnTo>
                  <a:lnTo>
                    <a:pt x="1097" y="240"/>
                  </a:lnTo>
                  <a:lnTo>
                    <a:pt x="1080" y="217"/>
                  </a:lnTo>
                  <a:lnTo>
                    <a:pt x="1060" y="195"/>
                  </a:lnTo>
                  <a:lnTo>
                    <a:pt x="1040" y="174"/>
                  </a:lnTo>
                  <a:lnTo>
                    <a:pt x="1020" y="154"/>
                  </a:lnTo>
                  <a:lnTo>
                    <a:pt x="998" y="136"/>
                  </a:lnTo>
                  <a:lnTo>
                    <a:pt x="975" y="117"/>
                  </a:lnTo>
                  <a:lnTo>
                    <a:pt x="952" y="101"/>
                  </a:lnTo>
                  <a:lnTo>
                    <a:pt x="927" y="85"/>
                  </a:lnTo>
                  <a:lnTo>
                    <a:pt x="901" y="71"/>
                  </a:lnTo>
                  <a:lnTo>
                    <a:pt x="875" y="59"/>
                  </a:lnTo>
                  <a:lnTo>
                    <a:pt x="848" y="46"/>
                  </a:lnTo>
                  <a:lnTo>
                    <a:pt x="821" y="36"/>
                  </a:lnTo>
                  <a:lnTo>
                    <a:pt x="792" y="27"/>
                  </a:lnTo>
                  <a:lnTo>
                    <a:pt x="763" y="18"/>
                  </a:lnTo>
                  <a:lnTo>
                    <a:pt x="733" y="12"/>
                  </a:lnTo>
                  <a:lnTo>
                    <a:pt x="703" y="7"/>
                  </a:lnTo>
                  <a:lnTo>
                    <a:pt x="672" y="3"/>
                  </a:lnTo>
                  <a:lnTo>
                    <a:pt x="640" y="1"/>
                  </a:lnTo>
                  <a:lnTo>
                    <a:pt x="608" y="0"/>
                  </a:lnTo>
                  <a:lnTo>
                    <a:pt x="576" y="1"/>
                  </a:lnTo>
                  <a:lnTo>
                    <a:pt x="544" y="3"/>
                  </a:lnTo>
                  <a:lnTo>
                    <a:pt x="513" y="7"/>
                  </a:lnTo>
                  <a:lnTo>
                    <a:pt x="483" y="12"/>
                  </a:lnTo>
                  <a:lnTo>
                    <a:pt x="453" y="18"/>
                  </a:lnTo>
                  <a:lnTo>
                    <a:pt x="423" y="27"/>
                  </a:lnTo>
                  <a:lnTo>
                    <a:pt x="396" y="36"/>
                  </a:lnTo>
                  <a:lnTo>
                    <a:pt x="368" y="46"/>
                  </a:lnTo>
                  <a:lnTo>
                    <a:pt x="341" y="59"/>
                  </a:lnTo>
                  <a:lnTo>
                    <a:pt x="314" y="71"/>
                  </a:lnTo>
                  <a:lnTo>
                    <a:pt x="289" y="85"/>
                  </a:lnTo>
                  <a:lnTo>
                    <a:pt x="265" y="101"/>
                  </a:lnTo>
                  <a:lnTo>
                    <a:pt x="241" y="117"/>
                  </a:lnTo>
                  <a:lnTo>
                    <a:pt x="218" y="136"/>
                  </a:lnTo>
                  <a:lnTo>
                    <a:pt x="195" y="154"/>
                  </a:lnTo>
                  <a:lnTo>
                    <a:pt x="175" y="174"/>
                  </a:lnTo>
                  <a:lnTo>
                    <a:pt x="155" y="195"/>
                  </a:lnTo>
                  <a:lnTo>
                    <a:pt x="137" y="217"/>
                  </a:lnTo>
                  <a:lnTo>
                    <a:pt x="118" y="240"/>
                  </a:lnTo>
                  <a:lnTo>
                    <a:pt x="102" y="264"/>
                  </a:lnTo>
                  <a:lnTo>
                    <a:pt x="86" y="287"/>
                  </a:lnTo>
                  <a:lnTo>
                    <a:pt x="72" y="313"/>
                  </a:lnTo>
                  <a:lnTo>
                    <a:pt x="59" y="340"/>
                  </a:lnTo>
                  <a:lnTo>
                    <a:pt x="47" y="367"/>
                  </a:lnTo>
                  <a:lnTo>
                    <a:pt x="37" y="395"/>
                  </a:lnTo>
                  <a:lnTo>
                    <a:pt x="27" y="422"/>
                  </a:lnTo>
                  <a:lnTo>
                    <a:pt x="19" y="451"/>
                  </a:lnTo>
                  <a:lnTo>
                    <a:pt x="13" y="481"/>
                  </a:lnTo>
                  <a:lnTo>
                    <a:pt x="8" y="512"/>
                  </a:lnTo>
                  <a:lnTo>
                    <a:pt x="4" y="543"/>
                  </a:lnTo>
                  <a:lnTo>
                    <a:pt x="1" y="575"/>
                  </a:lnTo>
                  <a:lnTo>
                    <a:pt x="0" y="607"/>
                  </a:lnTo>
                  <a:lnTo>
                    <a:pt x="1" y="639"/>
                  </a:lnTo>
                  <a:lnTo>
                    <a:pt x="4" y="670"/>
                  </a:lnTo>
                  <a:lnTo>
                    <a:pt x="8" y="701"/>
                  </a:lnTo>
                  <a:lnTo>
                    <a:pt x="13" y="731"/>
                  </a:lnTo>
                  <a:lnTo>
                    <a:pt x="19" y="761"/>
                  </a:lnTo>
                  <a:lnTo>
                    <a:pt x="27" y="790"/>
                  </a:lnTo>
                  <a:lnTo>
                    <a:pt x="37" y="819"/>
                  </a:lnTo>
                  <a:lnTo>
                    <a:pt x="47" y="847"/>
                  </a:lnTo>
                  <a:lnTo>
                    <a:pt x="59" y="874"/>
                  </a:lnTo>
                  <a:lnTo>
                    <a:pt x="72" y="899"/>
                  </a:lnTo>
                  <a:lnTo>
                    <a:pt x="86" y="925"/>
                  </a:lnTo>
                  <a:lnTo>
                    <a:pt x="102" y="950"/>
                  </a:lnTo>
                  <a:lnTo>
                    <a:pt x="118" y="974"/>
                  </a:lnTo>
                  <a:lnTo>
                    <a:pt x="137" y="996"/>
                  </a:lnTo>
                  <a:lnTo>
                    <a:pt x="155" y="1018"/>
                  </a:lnTo>
                  <a:lnTo>
                    <a:pt x="175" y="1039"/>
                  </a:lnTo>
                  <a:lnTo>
                    <a:pt x="195" y="1058"/>
                  </a:lnTo>
                  <a:lnTo>
                    <a:pt x="218" y="1078"/>
                  </a:lnTo>
                  <a:lnTo>
                    <a:pt x="241" y="1095"/>
                  </a:lnTo>
                  <a:lnTo>
                    <a:pt x="265" y="1112"/>
                  </a:lnTo>
                  <a:lnTo>
                    <a:pt x="289" y="1127"/>
                  </a:lnTo>
                  <a:lnTo>
                    <a:pt x="314" y="1142"/>
                  </a:lnTo>
                  <a:lnTo>
                    <a:pt x="341" y="1155"/>
                  </a:lnTo>
                  <a:lnTo>
                    <a:pt x="368" y="1166"/>
                  </a:lnTo>
                  <a:lnTo>
                    <a:pt x="396" y="1177"/>
                  </a:lnTo>
                  <a:lnTo>
                    <a:pt x="423" y="1186"/>
                  </a:lnTo>
                  <a:lnTo>
                    <a:pt x="453" y="1194"/>
                  </a:lnTo>
                  <a:lnTo>
                    <a:pt x="483" y="1200"/>
                  </a:lnTo>
                  <a:lnTo>
                    <a:pt x="513" y="1206"/>
                  </a:lnTo>
                  <a:lnTo>
                    <a:pt x="544" y="1210"/>
                  </a:lnTo>
                  <a:lnTo>
                    <a:pt x="576" y="1212"/>
                  </a:lnTo>
                  <a:lnTo>
                    <a:pt x="608" y="1213"/>
                  </a:lnTo>
                  <a:lnTo>
                    <a:pt x="640" y="1212"/>
                  </a:lnTo>
                  <a:lnTo>
                    <a:pt x="672" y="1210"/>
                  </a:lnTo>
                  <a:lnTo>
                    <a:pt x="703" y="1206"/>
                  </a:lnTo>
                  <a:lnTo>
                    <a:pt x="733" y="1200"/>
                  </a:lnTo>
                  <a:lnTo>
                    <a:pt x="763" y="1194"/>
                  </a:lnTo>
                  <a:lnTo>
                    <a:pt x="792" y="1186"/>
                  </a:lnTo>
                  <a:lnTo>
                    <a:pt x="821" y="1177"/>
                  </a:lnTo>
                  <a:lnTo>
                    <a:pt x="848" y="1166"/>
                  </a:lnTo>
                  <a:lnTo>
                    <a:pt x="875" y="1155"/>
                  </a:lnTo>
                  <a:lnTo>
                    <a:pt x="901" y="1142"/>
                  </a:lnTo>
                  <a:lnTo>
                    <a:pt x="927" y="1127"/>
                  </a:lnTo>
                  <a:lnTo>
                    <a:pt x="952" y="1112"/>
                  </a:lnTo>
                  <a:lnTo>
                    <a:pt x="975" y="1095"/>
                  </a:lnTo>
                  <a:lnTo>
                    <a:pt x="998" y="1078"/>
                  </a:lnTo>
                  <a:lnTo>
                    <a:pt x="1020" y="1058"/>
                  </a:lnTo>
                  <a:lnTo>
                    <a:pt x="1040" y="1039"/>
                  </a:lnTo>
                  <a:lnTo>
                    <a:pt x="1060" y="1018"/>
                  </a:lnTo>
                  <a:lnTo>
                    <a:pt x="1080" y="996"/>
                  </a:lnTo>
                  <a:lnTo>
                    <a:pt x="1097" y="974"/>
                  </a:lnTo>
                  <a:lnTo>
                    <a:pt x="1114" y="950"/>
                  </a:lnTo>
                  <a:lnTo>
                    <a:pt x="1129" y="925"/>
                  </a:lnTo>
                  <a:lnTo>
                    <a:pt x="1143" y="899"/>
                  </a:lnTo>
                  <a:lnTo>
                    <a:pt x="1157" y="874"/>
                  </a:lnTo>
                  <a:lnTo>
                    <a:pt x="1168" y="847"/>
                  </a:lnTo>
                  <a:lnTo>
                    <a:pt x="1179" y="819"/>
                  </a:lnTo>
                  <a:lnTo>
                    <a:pt x="1188" y="790"/>
                  </a:lnTo>
                  <a:lnTo>
                    <a:pt x="1196" y="761"/>
                  </a:lnTo>
                  <a:lnTo>
                    <a:pt x="1202" y="731"/>
                  </a:lnTo>
                  <a:lnTo>
                    <a:pt x="1208" y="701"/>
                  </a:lnTo>
                  <a:lnTo>
                    <a:pt x="1212" y="670"/>
                  </a:lnTo>
                  <a:lnTo>
                    <a:pt x="1214" y="639"/>
                  </a:lnTo>
                  <a:lnTo>
                    <a:pt x="1215" y="607"/>
                  </a:lnTo>
                  <a:close/>
                  <a:moveTo>
                    <a:pt x="886" y="464"/>
                  </a:moveTo>
                  <a:lnTo>
                    <a:pt x="885" y="451"/>
                  </a:lnTo>
                  <a:lnTo>
                    <a:pt x="884" y="439"/>
                  </a:lnTo>
                  <a:lnTo>
                    <a:pt x="882" y="426"/>
                  </a:lnTo>
                  <a:lnTo>
                    <a:pt x="880" y="415"/>
                  </a:lnTo>
                  <a:lnTo>
                    <a:pt x="878" y="405"/>
                  </a:lnTo>
                  <a:lnTo>
                    <a:pt x="875" y="395"/>
                  </a:lnTo>
                  <a:lnTo>
                    <a:pt x="872" y="384"/>
                  </a:lnTo>
                  <a:lnTo>
                    <a:pt x="868" y="374"/>
                  </a:lnTo>
                  <a:lnTo>
                    <a:pt x="863" y="366"/>
                  </a:lnTo>
                  <a:lnTo>
                    <a:pt x="859" y="356"/>
                  </a:lnTo>
                  <a:lnTo>
                    <a:pt x="854" y="348"/>
                  </a:lnTo>
                  <a:lnTo>
                    <a:pt x="847" y="340"/>
                  </a:lnTo>
                  <a:lnTo>
                    <a:pt x="841" y="333"/>
                  </a:lnTo>
                  <a:lnTo>
                    <a:pt x="835" y="325"/>
                  </a:lnTo>
                  <a:lnTo>
                    <a:pt x="828" y="318"/>
                  </a:lnTo>
                  <a:lnTo>
                    <a:pt x="821" y="312"/>
                  </a:lnTo>
                  <a:lnTo>
                    <a:pt x="813" y="306"/>
                  </a:lnTo>
                  <a:lnTo>
                    <a:pt x="805" y="301"/>
                  </a:lnTo>
                  <a:lnTo>
                    <a:pt x="797" y="296"/>
                  </a:lnTo>
                  <a:lnTo>
                    <a:pt x="789" y="290"/>
                  </a:lnTo>
                  <a:lnTo>
                    <a:pt x="771" y="282"/>
                  </a:lnTo>
                  <a:lnTo>
                    <a:pt x="751" y="276"/>
                  </a:lnTo>
                  <a:lnTo>
                    <a:pt x="732" y="271"/>
                  </a:lnTo>
                  <a:lnTo>
                    <a:pt x="711" y="267"/>
                  </a:lnTo>
                  <a:lnTo>
                    <a:pt x="690" y="265"/>
                  </a:lnTo>
                  <a:lnTo>
                    <a:pt x="668" y="264"/>
                  </a:lnTo>
                  <a:lnTo>
                    <a:pt x="377" y="264"/>
                  </a:lnTo>
                  <a:lnTo>
                    <a:pt x="377" y="925"/>
                  </a:lnTo>
                  <a:lnTo>
                    <a:pt x="490" y="925"/>
                  </a:lnTo>
                  <a:lnTo>
                    <a:pt x="490" y="671"/>
                  </a:lnTo>
                  <a:lnTo>
                    <a:pt x="617" y="671"/>
                  </a:lnTo>
                  <a:lnTo>
                    <a:pt x="747" y="925"/>
                  </a:lnTo>
                  <a:lnTo>
                    <a:pt x="879" y="925"/>
                  </a:lnTo>
                  <a:lnTo>
                    <a:pt x="744" y="658"/>
                  </a:lnTo>
                  <a:lnTo>
                    <a:pt x="760" y="653"/>
                  </a:lnTo>
                  <a:lnTo>
                    <a:pt x="775" y="647"/>
                  </a:lnTo>
                  <a:lnTo>
                    <a:pt x="789" y="640"/>
                  </a:lnTo>
                  <a:lnTo>
                    <a:pt x="802" y="633"/>
                  </a:lnTo>
                  <a:lnTo>
                    <a:pt x="814" y="623"/>
                  </a:lnTo>
                  <a:lnTo>
                    <a:pt x="827" y="613"/>
                  </a:lnTo>
                  <a:lnTo>
                    <a:pt x="837" y="603"/>
                  </a:lnTo>
                  <a:lnTo>
                    <a:pt x="846" y="590"/>
                  </a:lnTo>
                  <a:lnTo>
                    <a:pt x="856" y="578"/>
                  </a:lnTo>
                  <a:lnTo>
                    <a:pt x="863" y="565"/>
                  </a:lnTo>
                  <a:lnTo>
                    <a:pt x="870" y="550"/>
                  </a:lnTo>
                  <a:lnTo>
                    <a:pt x="875" y="535"/>
                  </a:lnTo>
                  <a:lnTo>
                    <a:pt x="879" y="518"/>
                  </a:lnTo>
                  <a:lnTo>
                    <a:pt x="882" y="501"/>
                  </a:lnTo>
                  <a:lnTo>
                    <a:pt x="885" y="483"/>
                  </a:lnTo>
                  <a:lnTo>
                    <a:pt x="886" y="464"/>
                  </a:lnTo>
                  <a:close/>
                  <a:moveTo>
                    <a:pt x="771" y="467"/>
                  </a:moveTo>
                  <a:lnTo>
                    <a:pt x="770" y="479"/>
                  </a:lnTo>
                  <a:lnTo>
                    <a:pt x="769" y="490"/>
                  </a:lnTo>
                  <a:lnTo>
                    <a:pt x="766" y="500"/>
                  </a:lnTo>
                  <a:lnTo>
                    <a:pt x="763" y="509"/>
                  </a:lnTo>
                  <a:lnTo>
                    <a:pt x="759" y="518"/>
                  </a:lnTo>
                  <a:lnTo>
                    <a:pt x="754" y="525"/>
                  </a:lnTo>
                  <a:lnTo>
                    <a:pt x="747" y="533"/>
                  </a:lnTo>
                  <a:lnTo>
                    <a:pt x="740" y="539"/>
                  </a:lnTo>
                  <a:lnTo>
                    <a:pt x="733" y="544"/>
                  </a:lnTo>
                  <a:lnTo>
                    <a:pt x="725" y="549"/>
                  </a:lnTo>
                  <a:lnTo>
                    <a:pt x="716" y="552"/>
                  </a:lnTo>
                  <a:lnTo>
                    <a:pt x="707" y="555"/>
                  </a:lnTo>
                  <a:lnTo>
                    <a:pt x="697" y="558"/>
                  </a:lnTo>
                  <a:lnTo>
                    <a:pt x="686" y="559"/>
                  </a:lnTo>
                  <a:lnTo>
                    <a:pt x="676" y="560"/>
                  </a:lnTo>
                  <a:lnTo>
                    <a:pt x="665" y="561"/>
                  </a:lnTo>
                  <a:lnTo>
                    <a:pt x="490" y="561"/>
                  </a:lnTo>
                  <a:lnTo>
                    <a:pt x="490" y="373"/>
                  </a:lnTo>
                  <a:lnTo>
                    <a:pt x="665" y="373"/>
                  </a:lnTo>
                  <a:lnTo>
                    <a:pt x="676" y="374"/>
                  </a:lnTo>
                  <a:lnTo>
                    <a:pt x="686" y="375"/>
                  </a:lnTo>
                  <a:lnTo>
                    <a:pt x="697" y="376"/>
                  </a:lnTo>
                  <a:lnTo>
                    <a:pt x="707" y="379"/>
                  </a:lnTo>
                  <a:lnTo>
                    <a:pt x="716" y="382"/>
                  </a:lnTo>
                  <a:lnTo>
                    <a:pt x="725" y="386"/>
                  </a:lnTo>
                  <a:lnTo>
                    <a:pt x="733" y="391"/>
                  </a:lnTo>
                  <a:lnTo>
                    <a:pt x="740" y="397"/>
                  </a:lnTo>
                  <a:lnTo>
                    <a:pt x="747" y="403"/>
                  </a:lnTo>
                  <a:lnTo>
                    <a:pt x="754" y="410"/>
                  </a:lnTo>
                  <a:lnTo>
                    <a:pt x="759" y="418"/>
                  </a:lnTo>
                  <a:lnTo>
                    <a:pt x="763" y="426"/>
                  </a:lnTo>
                  <a:lnTo>
                    <a:pt x="766" y="436"/>
                  </a:lnTo>
                  <a:lnTo>
                    <a:pt x="769" y="445"/>
                  </a:lnTo>
                  <a:lnTo>
                    <a:pt x="770" y="455"/>
                  </a:lnTo>
                  <a:lnTo>
                    <a:pt x="771" y="4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2" name="Rectangle 78"/>
          <p:cNvSpPr>
            <a:spLocks noGrp="1" noChangeArrowheads="1"/>
          </p:cNvSpPr>
          <p:nvPr>
            <p:ph type="ctrTitle"/>
          </p:nvPr>
        </p:nvSpPr>
        <p:spPr>
          <a:xfrm>
            <a:off x="368301" y="3939906"/>
            <a:ext cx="8452172" cy="5175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" name="Rectangle 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8302" y="4515966"/>
            <a:ext cx="8359784" cy="41830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000" b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94072" y="267494"/>
            <a:ext cx="5906120" cy="34131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1411" indent="0">
              <a:buFontTx/>
              <a:buNone/>
              <a:defRPr>
                <a:solidFill>
                  <a:schemeClr val="bg1"/>
                </a:solidFill>
              </a:defRPr>
            </a:lvl2pPr>
            <a:lvl3pPr marL="342822" indent="0">
              <a:buFontTx/>
              <a:buNone/>
              <a:defRPr>
                <a:solidFill>
                  <a:schemeClr val="bg1"/>
                </a:solidFill>
              </a:defRPr>
            </a:lvl3pPr>
            <a:lvl4pPr marL="514234" indent="0">
              <a:buFontTx/>
              <a:buNone/>
              <a:defRPr>
                <a:solidFill>
                  <a:schemeClr val="bg1"/>
                </a:solidFill>
              </a:defRPr>
            </a:lvl4pPr>
            <a:lvl5pPr marL="68564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02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Pr>
        <a:solidFill>
          <a:srgbClr val="002D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8"/>
          <p:cNvSpPr>
            <a:spLocks noGrp="1" noChangeArrowheads="1"/>
          </p:cNvSpPr>
          <p:nvPr>
            <p:ph type="ctrTitle"/>
          </p:nvPr>
        </p:nvSpPr>
        <p:spPr>
          <a:xfrm>
            <a:off x="368301" y="906468"/>
            <a:ext cx="8408727" cy="5175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" name="Rectangle 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8302" y="1477962"/>
            <a:ext cx="8407400" cy="10937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80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8277440" y="4671325"/>
            <a:ext cx="598106" cy="342000"/>
            <a:chOff x="7677944" y="4205288"/>
            <a:chExt cx="1204913" cy="688975"/>
          </a:xfrm>
        </p:grpSpPr>
        <p:sp>
          <p:nvSpPr>
            <p:cNvPr id="15" name="Freeform 5"/>
            <p:cNvSpPr>
              <a:spLocks/>
            </p:cNvSpPr>
            <p:nvPr userDrawn="1"/>
          </p:nvSpPr>
          <p:spPr bwMode="auto">
            <a:xfrm>
              <a:off x="7677944" y="4452938"/>
              <a:ext cx="374650" cy="441325"/>
            </a:xfrm>
            <a:custGeom>
              <a:avLst/>
              <a:gdLst>
                <a:gd name="T0" fmla="*/ 4134 w 4969"/>
                <a:gd name="T1" fmla="*/ 4240 h 5835"/>
                <a:gd name="T2" fmla="*/ 3890 w 4969"/>
                <a:gd name="T3" fmla="*/ 4426 h 5835"/>
                <a:gd name="T4" fmla="*/ 3635 w 4969"/>
                <a:gd name="T5" fmla="*/ 4568 h 5835"/>
                <a:gd name="T6" fmla="*/ 3372 w 4969"/>
                <a:gd name="T7" fmla="*/ 4667 h 5835"/>
                <a:gd name="T8" fmla="*/ 3103 w 4969"/>
                <a:gd name="T9" fmla="*/ 4721 h 5835"/>
                <a:gd name="T10" fmla="*/ 2735 w 4969"/>
                <a:gd name="T11" fmla="*/ 4722 h 5835"/>
                <a:gd name="T12" fmla="*/ 2218 w 4969"/>
                <a:gd name="T13" fmla="*/ 4595 h 5835"/>
                <a:gd name="T14" fmla="*/ 1785 w 4969"/>
                <a:gd name="T15" fmla="*/ 4332 h 5835"/>
                <a:gd name="T16" fmla="*/ 1452 w 4969"/>
                <a:gd name="T17" fmla="*/ 3953 h 5835"/>
                <a:gd name="T18" fmla="*/ 1240 w 4969"/>
                <a:gd name="T19" fmla="*/ 3475 h 5835"/>
                <a:gd name="T20" fmla="*/ 1166 w 4969"/>
                <a:gd name="T21" fmla="*/ 2917 h 5835"/>
                <a:gd name="T22" fmla="*/ 1240 w 4969"/>
                <a:gd name="T23" fmla="*/ 2360 h 5835"/>
                <a:gd name="T24" fmla="*/ 1452 w 4969"/>
                <a:gd name="T25" fmla="*/ 1881 h 5835"/>
                <a:gd name="T26" fmla="*/ 1785 w 4969"/>
                <a:gd name="T27" fmla="*/ 1501 h 5835"/>
                <a:gd name="T28" fmla="*/ 2218 w 4969"/>
                <a:gd name="T29" fmla="*/ 1238 h 5835"/>
                <a:gd name="T30" fmla="*/ 2735 w 4969"/>
                <a:gd name="T31" fmla="*/ 1112 h 5835"/>
                <a:gd name="T32" fmla="*/ 3103 w 4969"/>
                <a:gd name="T33" fmla="*/ 1114 h 5835"/>
                <a:gd name="T34" fmla="*/ 3372 w 4969"/>
                <a:gd name="T35" fmla="*/ 1166 h 5835"/>
                <a:gd name="T36" fmla="*/ 3635 w 4969"/>
                <a:gd name="T37" fmla="*/ 1265 h 5835"/>
                <a:gd name="T38" fmla="*/ 3890 w 4969"/>
                <a:gd name="T39" fmla="*/ 1407 h 5835"/>
                <a:gd name="T40" fmla="*/ 4134 w 4969"/>
                <a:gd name="T41" fmla="*/ 1593 h 5835"/>
                <a:gd name="T42" fmla="*/ 4969 w 4969"/>
                <a:gd name="T43" fmla="*/ 975 h 5835"/>
                <a:gd name="T44" fmla="*/ 4690 w 4969"/>
                <a:gd name="T45" fmla="*/ 678 h 5835"/>
                <a:gd name="T46" fmla="*/ 4351 w 4969"/>
                <a:gd name="T47" fmla="*/ 408 h 5835"/>
                <a:gd name="T48" fmla="*/ 3987 w 4969"/>
                <a:gd name="T49" fmla="*/ 207 h 5835"/>
                <a:gd name="T50" fmla="*/ 3595 w 4969"/>
                <a:gd name="T51" fmla="*/ 74 h 5835"/>
                <a:gd name="T52" fmla="*/ 3175 w 4969"/>
                <a:gd name="T53" fmla="*/ 8 h 5835"/>
                <a:gd name="T54" fmla="*/ 2728 w 4969"/>
                <a:gd name="T55" fmla="*/ 7 h 5835"/>
                <a:gd name="T56" fmla="*/ 2293 w 4969"/>
                <a:gd name="T57" fmla="*/ 62 h 5835"/>
                <a:gd name="T58" fmla="*/ 1880 w 4969"/>
                <a:gd name="T59" fmla="*/ 172 h 5835"/>
                <a:gd name="T60" fmla="*/ 1495 w 4969"/>
                <a:gd name="T61" fmla="*/ 333 h 5835"/>
                <a:gd name="T62" fmla="*/ 1143 w 4969"/>
                <a:gd name="T63" fmla="*/ 545 h 5835"/>
                <a:gd name="T64" fmla="*/ 826 w 4969"/>
                <a:gd name="T65" fmla="*/ 809 h 5835"/>
                <a:gd name="T66" fmla="*/ 541 w 4969"/>
                <a:gd name="T67" fmla="*/ 1136 h 5835"/>
                <a:gd name="T68" fmla="*/ 314 w 4969"/>
                <a:gd name="T69" fmla="*/ 1505 h 5835"/>
                <a:gd name="T70" fmla="*/ 148 w 4969"/>
                <a:gd name="T71" fmla="*/ 1914 h 5835"/>
                <a:gd name="T72" fmla="*/ 43 w 4969"/>
                <a:gd name="T73" fmla="*/ 2358 h 5835"/>
                <a:gd name="T74" fmla="*/ 1 w 4969"/>
                <a:gd name="T75" fmla="*/ 2835 h 5835"/>
                <a:gd name="T76" fmla="*/ 23 w 4969"/>
                <a:gd name="T77" fmla="*/ 3320 h 5835"/>
                <a:gd name="T78" fmla="*/ 106 w 4969"/>
                <a:gd name="T79" fmla="*/ 3775 h 5835"/>
                <a:gd name="T80" fmla="*/ 253 w 4969"/>
                <a:gd name="T81" fmla="*/ 4196 h 5835"/>
                <a:gd name="T82" fmla="*/ 459 w 4969"/>
                <a:gd name="T83" fmla="*/ 4579 h 5835"/>
                <a:gd name="T84" fmla="*/ 725 w 4969"/>
                <a:gd name="T85" fmla="*/ 4921 h 5835"/>
                <a:gd name="T86" fmla="*/ 1035 w 4969"/>
                <a:gd name="T87" fmla="*/ 5208 h 5835"/>
                <a:gd name="T88" fmla="*/ 1374 w 4969"/>
                <a:gd name="T89" fmla="*/ 5436 h 5835"/>
                <a:gd name="T90" fmla="*/ 1748 w 4969"/>
                <a:gd name="T91" fmla="*/ 5614 h 5835"/>
                <a:gd name="T92" fmla="*/ 2153 w 4969"/>
                <a:gd name="T93" fmla="*/ 5741 h 5835"/>
                <a:gd name="T94" fmla="*/ 2582 w 4969"/>
                <a:gd name="T95" fmla="*/ 5815 h 5835"/>
                <a:gd name="T96" fmla="*/ 3029 w 4969"/>
                <a:gd name="T97" fmla="*/ 5833 h 5835"/>
                <a:gd name="T98" fmla="*/ 3459 w 4969"/>
                <a:gd name="T99" fmla="*/ 5789 h 5835"/>
                <a:gd name="T100" fmla="*/ 3859 w 4969"/>
                <a:gd name="T101" fmla="*/ 5679 h 5835"/>
                <a:gd name="T102" fmla="*/ 4233 w 4969"/>
                <a:gd name="T103" fmla="*/ 5501 h 5835"/>
                <a:gd name="T104" fmla="*/ 4579 w 4969"/>
                <a:gd name="T105" fmla="*/ 5253 h 5835"/>
                <a:gd name="T106" fmla="*/ 4901 w 4969"/>
                <a:gd name="T107" fmla="*/ 4939 h 5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69" h="5835">
                  <a:moveTo>
                    <a:pt x="4314" y="4068"/>
                  </a:moveTo>
                  <a:lnTo>
                    <a:pt x="4289" y="4094"/>
                  </a:lnTo>
                  <a:lnTo>
                    <a:pt x="4251" y="4132"/>
                  </a:lnTo>
                  <a:lnTo>
                    <a:pt x="4212" y="4169"/>
                  </a:lnTo>
                  <a:lnTo>
                    <a:pt x="4173" y="4205"/>
                  </a:lnTo>
                  <a:lnTo>
                    <a:pt x="4134" y="4240"/>
                  </a:lnTo>
                  <a:lnTo>
                    <a:pt x="4093" y="4274"/>
                  </a:lnTo>
                  <a:lnTo>
                    <a:pt x="4053" y="4307"/>
                  </a:lnTo>
                  <a:lnTo>
                    <a:pt x="4013" y="4338"/>
                  </a:lnTo>
                  <a:lnTo>
                    <a:pt x="3973" y="4369"/>
                  </a:lnTo>
                  <a:lnTo>
                    <a:pt x="3931" y="4398"/>
                  </a:lnTo>
                  <a:lnTo>
                    <a:pt x="3890" y="4426"/>
                  </a:lnTo>
                  <a:lnTo>
                    <a:pt x="3848" y="4453"/>
                  </a:lnTo>
                  <a:lnTo>
                    <a:pt x="3806" y="4478"/>
                  </a:lnTo>
                  <a:lnTo>
                    <a:pt x="3763" y="4502"/>
                  </a:lnTo>
                  <a:lnTo>
                    <a:pt x="3721" y="4526"/>
                  </a:lnTo>
                  <a:lnTo>
                    <a:pt x="3679" y="4547"/>
                  </a:lnTo>
                  <a:lnTo>
                    <a:pt x="3635" y="4568"/>
                  </a:lnTo>
                  <a:lnTo>
                    <a:pt x="3592" y="4588"/>
                  </a:lnTo>
                  <a:lnTo>
                    <a:pt x="3549" y="4606"/>
                  </a:lnTo>
                  <a:lnTo>
                    <a:pt x="3505" y="4624"/>
                  </a:lnTo>
                  <a:lnTo>
                    <a:pt x="3461" y="4639"/>
                  </a:lnTo>
                  <a:lnTo>
                    <a:pt x="3417" y="4654"/>
                  </a:lnTo>
                  <a:lnTo>
                    <a:pt x="3372" y="4667"/>
                  </a:lnTo>
                  <a:lnTo>
                    <a:pt x="3328" y="4679"/>
                  </a:lnTo>
                  <a:lnTo>
                    <a:pt x="3284" y="4690"/>
                  </a:lnTo>
                  <a:lnTo>
                    <a:pt x="3239" y="4699"/>
                  </a:lnTo>
                  <a:lnTo>
                    <a:pt x="3194" y="4707"/>
                  </a:lnTo>
                  <a:lnTo>
                    <a:pt x="3148" y="4714"/>
                  </a:lnTo>
                  <a:lnTo>
                    <a:pt x="3103" y="4721"/>
                  </a:lnTo>
                  <a:lnTo>
                    <a:pt x="3059" y="4725"/>
                  </a:lnTo>
                  <a:lnTo>
                    <a:pt x="3013" y="4728"/>
                  </a:lnTo>
                  <a:lnTo>
                    <a:pt x="2967" y="4730"/>
                  </a:lnTo>
                  <a:lnTo>
                    <a:pt x="2921" y="4731"/>
                  </a:lnTo>
                  <a:lnTo>
                    <a:pt x="2826" y="4729"/>
                  </a:lnTo>
                  <a:lnTo>
                    <a:pt x="2735" y="4722"/>
                  </a:lnTo>
                  <a:lnTo>
                    <a:pt x="2643" y="4711"/>
                  </a:lnTo>
                  <a:lnTo>
                    <a:pt x="2554" y="4696"/>
                  </a:lnTo>
                  <a:lnTo>
                    <a:pt x="2466" y="4676"/>
                  </a:lnTo>
                  <a:lnTo>
                    <a:pt x="2382" y="4654"/>
                  </a:lnTo>
                  <a:lnTo>
                    <a:pt x="2298" y="4626"/>
                  </a:lnTo>
                  <a:lnTo>
                    <a:pt x="2218" y="4595"/>
                  </a:lnTo>
                  <a:lnTo>
                    <a:pt x="2139" y="4560"/>
                  </a:lnTo>
                  <a:lnTo>
                    <a:pt x="2063" y="4522"/>
                  </a:lnTo>
                  <a:lnTo>
                    <a:pt x="1990" y="4479"/>
                  </a:lnTo>
                  <a:lnTo>
                    <a:pt x="1919" y="4434"/>
                  </a:lnTo>
                  <a:lnTo>
                    <a:pt x="1851" y="4385"/>
                  </a:lnTo>
                  <a:lnTo>
                    <a:pt x="1785" y="4332"/>
                  </a:lnTo>
                  <a:lnTo>
                    <a:pt x="1722" y="4276"/>
                  </a:lnTo>
                  <a:lnTo>
                    <a:pt x="1662" y="4218"/>
                  </a:lnTo>
                  <a:lnTo>
                    <a:pt x="1605" y="4156"/>
                  </a:lnTo>
                  <a:lnTo>
                    <a:pt x="1551" y="4091"/>
                  </a:lnTo>
                  <a:lnTo>
                    <a:pt x="1501" y="4023"/>
                  </a:lnTo>
                  <a:lnTo>
                    <a:pt x="1452" y="3953"/>
                  </a:lnTo>
                  <a:lnTo>
                    <a:pt x="1409" y="3880"/>
                  </a:lnTo>
                  <a:lnTo>
                    <a:pt x="1368" y="3803"/>
                  </a:lnTo>
                  <a:lnTo>
                    <a:pt x="1331" y="3725"/>
                  </a:lnTo>
                  <a:lnTo>
                    <a:pt x="1297" y="3644"/>
                  </a:lnTo>
                  <a:lnTo>
                    <a:pt x="1267" y="3560"/>
                  </a:lnTo>
                  <a:lnTo>
                    <a:pt x="1240" y="3475"/>
                  </a:lnTo>
                  <a:lnTo>
                    <a:pt x="1218" y="3387"/>
                  </a:lnTo>
                  <a:lnTo>
                    <a:pt x="1200" y="3297"/>
                  </a:lnTo>
                  <a:lnTo>
                    <a:pt x="1184" y="3205"/>
                  </a:lnTo>
                  <a:lnTo>
                    <a:pt x="1174" y="3111"/>
                  </a:lnTo>
                  <a:lnTo>
                    <a:pt x="1168" y="3015"/>
                  </a:lnTo>
                  <a:lnTo>
                    <a:pt x="1166" y="2917"/>
                  </a:lnTo>
                  <a:lnTo>
                    <a:pt x="1168" y="2819"/>
                  </a:lnTo>
                  <a:lnTo>
                    <a:pt x="1174" y="2723"/>
                  </a:lnTo>
                  <a:lnTo>
                    <a:pt x="1184" y="2630"/>
                  </a:lnTo>
                  <a:lnTo>
                    <a:pt x="1200" y="2537"/>
                  </a:lnTo>
                  <a:lnTo>
                    <a:pt x="1218" y="2447"/>
                  </a:lnTo>
                  <a:lnTo>
                    <a:pt x="1240" y="2360"/>
                  </a:lnTo>
                  <a:lnTo>
                    <a:pt x="1267" y="2273"/>
                  </a:lnTo>
                  <a:lnTo>
                    <a:pt x="1297" y="2191"/>
                  </a:lnTo>
                  <a:lnTo>
                    <a:pt x="1331" y="2109"/>
                  </a:lnTo>
                  <a:lnTo>
                    <a:pt x="1368" y="2031"/>
                  </a:lnTo>
                  <a:lnTo>
                    <a:pt x="1409" y="1955"/>
                  </a:lnTo>
                  <a:lnTo>
                    <a:pt x="1452" y="1881"/>
                  </a:lnTo>
                  <a:lnTo>
                    <a:pt x="1501" y="1810"/>
                  </a:lnTo>
                  <a:lnTo>
                    <a:pt x="1551" y="1742"/>
                  </a:lnTo>
                  <a:lnTo>
                    <a:pt x="1605" y="1677"/>
                  </a:lnTo>
                  <a:lnTo>
                    <a:pt x="1662" y="1615"/>
                  </a:lnTo>
                  <a:lnTo>
                    <a:pt x="1722" y="1557"/>
                  </a:lnTo>
                  <a:lnTo>
                    <a:pt x="1785" y="1501"/>
                  </a:lnTo>
                  <a:lnTo>
                    <a:pt x="1851" y="1449"/>
                  </a:lnTo>
                  <a:lnTo>
                    <a:pt x="1919" y="1400"/>
                  </a:lnTo>
                  <a:lnTo>
                    <a:pt x="1990" y="1354"/>
                  </a:lnTo>
                  <a:lnTo>
                    <a:pt x="2063" y="1311"/>
                  </a:lnTo>
                  <a:lnTo>
                    <a:pt x="2139" y="1273"/>
                  </a:lnTo>
                  <a:lnTo>
                    <a:pt x="2218" y="1238"/>
                  </a:lnTo>
                  <a:lnTo>
                    <a:pt x="2298" y="1207"/>
                  </a:lnTo>
                  <a:lnTo>
                    <a:pt x="2382" y="1181"/>
                  </a:lnTo>
                  <a:lnTo>
                    <a:pt x="2466" y="1157"/>
                  </a:lnTo>
                  <a:lnTo>
                    <a:pt x="2554" y="1137"/>
                  </a:lnTo>
                  <a:lnTo>
                    <a:pt x="2643" y="1123"/>
                  </a:lnTo>
                  <a:lnTo>
                    <a:pt x="2735" y="1112"/>
                  </a:lnTo>
                  <a:lnTo>
                    <a:pt x="2826" y="1105"/>
                  </a:lnTo>
                  <a:lnTo>
                    <a:pt x="2921" y="1103"/>
                  </a:lnTo>
                  <a:lnTo>
                    <a:pt x="2967" y="1103"/>
                  </a:lnTo>
                  <a:lnTo>
                    <a:pt x="3013" y="1105"/>
                  </a:lnTo>
                  <a:lnTo>
                    <a:pt x="3059" y="1108"/>
                  </a:lnTo>
                  <a:lnTo>
                    <a:pt x="3103" y="1114"/>
                  </a:lnTo>
                  <a:lnTo>
                    <a:pt x="3148" y="1119"/>
                  </a:lnTo>
                  <a:lnTo>
                    <a:pt x="3194" y="1126"/>
                  </a:lnTo>
                  <a:lnTo>
                    <a:pt x="3239" y="1134"/>
                  </a:lnTo>
                  <a:lnTo>
                    <a:pt x="3284" y="1143"/>
                  </a:lnTo>
                  <a:lnTo>
                    <a:pt x="3328" y="1155"/>
                  </a:lnTo>
                  <a:lnTo>
                    <a:pt x="3372" y="1166"/>
                  </a:lnTo>
                  <a:lnTo>
                    <a:pt x="3417" y="1180"/>
                  </a:lnTo>
                  <a:lnTo>
                    <a:pt x="3461" y="1195"/>
                  </a:lnTo>
                  <a:lnTo>
                    <a:pt x="3505" y="1210"/>
                  </a:lnTo>
                  <a:lnTo>
                    <a:pt x="3549" y="1227"/>
                  </a:lnTo>
                  <a:lnTo>
                    <a:pt x="3592" y="1245"/>
                  </a:lnTo>
                  <a:lnTo>
                    <a:pt x="3635" y="1265"/>
                  </a:lnTo>
                  <a:lnTo>
                    <a:pt x="3679" y="1286"/>
                  </a:lnTo>
                  <a:lnTo>
                    <a:pt x="3721" y="1308"/>
                  </a:lnTo>
                  <a:lnTo>
                    <a:pt x="3763" y="1331"/>
                  </a:lnTo>
                  <a:lnTo>
                    <a:pt x="3806" y="1356"/>
                  </a:lnTo>
                  <a:lnTo>
                    <a:pt x="3848" y="1380"/>
                  </a:lnTo>
                  <a:lnTo>
                    <a:pt x="3890" y="1407"/>
                  </a:lnTo>
                  <a:lnTo>
                    <a:pt x="3931" y="1435"/>
                  </a:lnTo>
                  <a:lnTo>
                    <a:pt x="3973" y="1465"/>
                  </a:lnTo>
                  <a:lnTo>
                    <a:pt x="4013" y="1495"/>
                  </a:lnTo>
                  <a:lnTo>
                    <a:pt x="4053" y="1527"/>
                  </a:lnTo>
                  <a:lnTo>
                    <a:pt x="4093" y="1559"/>
                  </a:lnTo>
                  <a:lnTo>
                    <a:pt x="4134" y="1593"/>
                  </a:lnTo>
                  <a:lnTo>
                    <a:pt x="4173" y="1628"/>
                  </a:lnTo>
                  <a:lnTo>
                    <a:pt x="4212" y="1664"/>
                  </a:lnTo>
                  <a:lnTo>
                    <a:pt x="4251" y="1702"/>
                  </a:lnTo>
                  <a:lnTo>
                    <a:pt x="4289" y="1740"/>
                  </a:lnTo>
                  <a:lnTo>
                    <a:pt x="4314" y="1766"/>
                  </a:lnTo>
                  <a:lnTo>
                    <a:pt x="4969" y="975"/>
                  </a:lnTo>
                  <a:lnTo>
                    <a:pt x="4953" y="955"/>
                  </a:lnTo>
                  <a:lnTo>
                    <a:pt x="4901" y="895"/>
                  </a:lnTo>
                  <a:lnTo>
                    <a:pt x="4850" y="838"/>
                  </a:lnTo>
                  <a:lnTo>
                    <a:pt x="4797" y="783"/>
                  </a:lnTo>
                  <a:lnTo>
                    <a:pt x="4743" y="729"/>
                  </a:lnTo>
                  <a:lnTo>
                    <a:pt x="4690" y="678"/>
                  </a:lnTo>
                  <a:lnTo>
                    <a:pt x="4635" y="627"/>
                  </a:lnTo>
                  <a:lnTo>
                    <a:pt x="4579" y="580"/>
                  </a:lnTo>
                  <a:lnTo>
                    <a:pt x="4524" y="534"/>
                  </a:lnTo>
                  <a:lnTo>
                    <a:pt x="4467" y="490"/>
                  </a:lnTo>
                  <a:lnTo>
                    <a:pt x="4409" y="448"/>
                  </a:lnTo>
                  <a:lnTo>
                    <a:pt x="4351" y="408"/>
                  </a:lnTo>
                  <a:lnTo>
                    <a:pt x="4292" y="370"/>
                  </a:lnTo>
                  <a:lnTo>
                    <a:pt x="4233" y="333"/>
                  </a:lnTo>
                  <a:lnTo>
                    <a:pt x="4173" y="299"/>
                  </a:lnTo>
                  <a:lnTo>
                    <a:pt x="4111" y="266"/>
                  </a:lnTo>
                  <a:lnTo>
                    <a:pt x="4050" y="236"/>
                  </a:lnTo>
                  <a:lnTo>
                    <a:pt x="3987" y="207"/>
                  </a:lnTo>
                  <a:lnTo>
                    <a:pt x="3924" y="180"/>
                  </a:lnTo>
                  <a:lnTo>
                    <a:pt x="3859" y="155"/>
                  </a:lnTo>
                  <a:lnTo>
                    <a:pt x="3795" y="133"/>
                  </a:lnTo>
                  <a:lnTo>
                    <a:pt x="3729" y="111"/>
                  </a:lnTo>
                  <a:lnTo>
                    <a:pt x="3662" y="91"/>
                  </a:lnTo>
                  <a:lnTo>
                    <a:pt x="3595" y="74"/>
                  </a:lnTo>
                  <a:lnTo>
                    <a:pt x="3527" y="58"/>
                  </a:lnTo>
                  <a:lnTo>
                    <a:pt x="3459" y="44"/>
                  </a:lnTo>
                  <a:lnTo>
                    <a:pt x="3389" y="33"/>
                  </a:lnTo>
                  <a:lnTo>
                    <a:pt x="3319" y="22"/>
                  </a:lnTo>
                  <a:lnTo>
                    <a:pt x="3247" y="14"/>
                  </a:lnTo>
                  <a:lnTo>
                    <a:pt x="3175" y="8"/>
                  </a:lnTo>
                  <a:lnTo>
                    <a:pt x="3102" y="3"/>
                  </a:lnTo>
                  <a:lnTo>
                    <a:pt x="3029" y="1"/>
                  </a:lnTo>
                  <a:lnTo>
                    <a:pt x="2953" y="0"/>
                  </a:lnTo>
                  <a:lnTo>
                    <a:pt x="2878" y="0"/>
                  </a:lnTo>
                  <a:lnTo>
                    <a:pt x="2804" y="3"/>
                  </a:lnTo>
                  <a:lnTo>
                    <a:pt x="2728" y="7"/>
                  </a:lnTo>
                  <a:lnTo>
                    <a:pt x="2655" y="12"/>
                  </a:lnTo>
                  <a:lnTo>
                    <a:pt x="2582" y="19"/>
                  </a:lnTo>
                  <a:lnTo>
                    <a:pt x="2509" y="27"/>
                  </a:lnTo>
                  <a:lnTo>
                    <a:pt x="2437" y="38"/>
                  </a:lnTo>
                  <a:lnTo>
                    <a:pt x="2364" y="49"/>
                  </a:lnTo>
                  <a:lnTo>
                    <a:pt x="2293" y="62"/>
                  </a:lnTo>
                  <a:lnTo>
                    <a:pt x="2223" y="77"/>
                  </a:lnTo>
                  <a:lnTo>
                    <a:pt x="2153" y="92"/>
                  </a:lnTo>
                  <a:lnTo>
                    <a:pt x="2084" y="110"/>
                  </a:lnTo>
                  <a:lnTo>
                    <a:pt x="2015" y="129"/>
                  </a:lnTo>
                  <a:lnTo>
                    <a:pt x="1948" y="150"/>
                  </a:lnTo>
                  <a:lnTo>
                    <a:pt x="1880" y="172"/>
                  </a:lnTo>
                  <a:lnTo>
                    <a:pt x="1813" y="195"/>
                  </a:lnTo>
                  <a:lnTo>
                    <a:pt x="1748" y="220"/>
                  </a:lnTo>
                  <a:lnTo>
                    <a:pt x="1683" y="246"/>
                  </a:lnTo>
                  <a:lnTo>
                    <a:pt x="1621" y="274"/>
                  </a:lnTo>
                  <a:lnTo>
                    <a:pt x="1557" y="303"/>
                  </a:lnTo>
                  <a:lnTo>
                    <a:pt x="1495" y="333"/>
                  </a:lnTo>
                  <a:lnTo>
                    <a:pt x="1434" y="365"/>
                  </a:lnTo>
                  <a:lnTo>
                    <a:pt x="1374" y="398"/>
                  </a:lnTo>
                  <a:lnTo>
                    <a:pt x="1315" y="433"/>
                  </a:lnTo>
                  <a:lnTo>
                    <a:pt x="1256" y="469"/>
                  </a:lnTo>
                  <a:lnTo>
                    <a:pt x="1200" y="507"/>
                  </a:lnTo>
                  <a:lnTo>
                    <a:pt x="1143" y="545"/>
                  </a:lnTo>
                  <a:lnTo>
                    <a:pt x="1088" y="585"/>
                  </a:lnTo>
                  <a:lnTo>
                    <a:pt x="1035" y="626"/>
                  </a:lnTo>
                  <a:lnTo>
                    <a:pt x="982" y="668"/>
                  </a:lnTo>
                  <a:lnTo>
                    <a:pt x="930" y="713"/>
                  </a:lnTo>
                  <a:lnTo>
                    <a:pt x="880" y="758"/>
                  </a:lnTo>
                  <a:lnTo>
                    <a:pt x="826" y="809"/>
                  </a:lnTo>
                  <a:lnTo>
                    <a:pt x="775" y="860"/>
                  </a:lnTo>
                  <a:lnTo>
                    <a:pt x="725" y="913"/>
                  </a:lnTo>
                  <a:lnTo>
                    <a:pt x="677" y="966"/>
                  </a:lnTo>
                  <a:lnTo>
                    <a:pt x="630" y="1022"/>
                  </a:lnTo>
                  <a:lnTo>
                    <a:pt x="585" y="1079"/>
                  </a:lnTo>
                  <a:lnTo>
                    <a:pt x="541" y="1136"/>
                  </a:lnTo>
                  <a:lnTo>
                    <a:pt x="499" y="1195"/>
                  </a:lnTo>
                  <a:lnTo>
                    <a:pt x="459" y="1255"/>
                  </a:lnTo>
                  <a:lnTo>
                    <a:pt x="421" y="1316"/>
                  </a:lnTo>
                  <a:lnTo>
                    <a:pt x="384" y="1377"/>
                  </a:lnTo>
                  <a:lnTo>
                    <a:pt x="349" y="1441"/>
                  </a:lnTo>
                  <a:lnTo>
                    <a:pt x="314" y="1505"/>
                  </a:lnTo>
                  <a:lnTo>
                    <a:pt x="283" y="1571"/>
                  </a:lnTo>
                  <a:lnTo>
                    <a:pt x="253" y="1637"/>
                  </a:lnTo>
                  <a:lnTo>
                    <a:pt x="224" y="1705"/>
                  </a:lnTo>
                  <a:lnTo>
                    <a:pt x="197" y="1773"/>
                  </a:lnTo>
                  <a:lnTo>
                    <a:pt x="172" y="1843"/>
                  </a:lnTo>
                  <a:lnTo>
                    <a:pt x="148" y="1914"/>
                  </a:lnTo>
                  <a:lnTo>
                    <a:pt x="127" y="1985"/>
                  </a:lnTo>
                  <a:lnTo>
                    <a:pt x="106" y="2059"/>
                  </a:lnTo>
                  <a:lnTo>
                    <a:pt x="89" y="2132"/>
                  </a:lnTo>
                  <a:lnTo>
                    <a:pt x="71" y="2206"/>
                  </a:lnTo>
                  <a:lnTo>
                    <a:pt x="57" y="2282"/>
                  </a:lnTo>
                  <a:lnTo>
                    <a:pt x="43" y="2358"/>
                  </a:lnTo>
                  <a:lnTo>
                    <a:pt x="32" y="2436"/>
                  </a:lnTo>
                  <a:lnTo>
                    <a:pt x="23" y="2513"/>
                  </a:lnTo>
                  <a:lnTo>
                    <a:pt x="14" y="2592"/>
                  </a:lnTo>
                  <a:lnTo>
                    <a:pt x="8" y="2673"/>
                  </a:lnTo>
                  <a:lnTo>
                    <a:pt x="4" y="2753"/>
                  </a:lnTo>
                  <a:lnTo>
                    <a:pt x="1" y="2835"/>
                  </a:lnTo>
                  <a:lnTo>
                    <a:pt x="0" y="2917"/>
                  </a:lnTo>
                  <a:lnTo>
                    <a:pt x="1" y="2999"/>
                  </a:lnTo>
                  <a:lnTo>
                    <a:pt x="4" y="3081"/>
                  </a:lnTo>
                  <a:lnTo>
                    <a:pt x="8" y="3161"/>
                  </a:lnTo>
                  <a:lnTo>
                    <a:pt x="14" y="3242"/>
                  </a:lnTo>
                  <a:lnTo>
                    <a:pt x="23" y="3320"/>
                  </a:lnTo>
                  <a:lnTo>
                    <a:pt x="32" y="3398"/>
                  </a:lnTo>
                  <a:lnTo>
                    <a:pt x="43" y="3476"/>
                  </a:lnTo>
                  <a:lnTo>
                    <a:pt x="57" y="3552"/>
                  </a:lnTo>
                  <a:lnTo>
                    <a:pt x="71" y="3627"/>
                  </a:lnTo>
                  <a:lnTo>
                    <a:pt x="89" y="3702"/>
                  </a:lnTo>
                  <a:lnTo>
                    <a:pt x="106" y="3775"/>
                  </a:lnTo>
                  <a:lnTo>
                    <a:pt x="127" y="3848"/>
                  </a:lnTo>
                  <a:lnTo>
                    <a:pt x="148" y="3920"/>
                  </a:lnTo>
                  <a:lnTo>
                    <a:pt x="172" y="3990"/>
                  </a:lnTo>
                  <a:lnTo>
                    <a:pt x="197" y="4060"/>
                  </a:lnTo>
                  <a:lnTo>
                    <a:pt x="224" y="4129"/>
                  </a:lnTo>
                  <a:lnTo>
                    <a:pt x="253" y="4196"/>
                  </a:lnTo>
                  <a:lnTo>
                    <a:pt x="283" y="4263"/>
                  </a:lnTo>
                  <a:lnTo>
                    <a:pt x="314" y="4328"/>
                  </a:lnTo>
                  <a:lnTo>
                    <a:pt x="349" y="4393"/>
                  </a:lnTo>
                  <a:lnTo>
                    <a:pt x="384" y="4456"/>
                  </a:lnTo>
                  <a:lnTo>
                    <a:pt x="421" y="4517"/>
                  </a:lnTo>
                  <a:lnTo>
                    <a:pt x="459" y="4579"/>
                  </a:lnTo>
                  <a:lnTo>
                    <a:pt x="499" y="4639"/>
                  </a:lnTo>
                  <a:lnTo>
                    <a:pt x="541" y="4698"/>
                  </a:lnTo>
                  <a:lnTo>
                    <a:pt x="585" y="4756"/>
                  </a:lnTo>
                  <a:lnTo>
                    <a:pt x="630" y="4812"/>
                  </a:lnTo>
                  <a:lnTo>
                    <a:pt x="677" y="4867"/>
                  </a:lnTo>
                  <a:lnTo>
                    <a:pt x="725" y="4921"/>
                  </a:lnTo>
                  <a:lnTo>
                    <a:pt x="775" y="4974"/>
                  </a:lnTo>
                  <a:lnTo>
                    <a:pt x="826" y="5026"/>
                  </a:lnTo>
                  <a:lnTo>
                    <a:pt x="880" y="5076"/>
                  </a:lnTo>
                  <a:lnTo>
                    <a:pt x="930" y="5121"/>
                  </a:lnTo>
                  <a:lnTo>
                    <a:pt x="982" y="5165"/>
                  </a:lnTo>
                  <a:lnTo>
                    <a:pt x="1035" y="5208"/>
                  </a:lnTo>
                  <a:lnTo>
                    <a:pt x="1088" y="5249"/>
                  </a:lnTo>
                  <a:lnTo>
                    <a:pt x="1143" y="5289"/>
                  </a:lnTo>
                  <a:lnTo>
                    <a:pt x="1200" y="5327"/>
                  </a:lnTo>
                  <a:lnTo>
                    <a:pt x="1256" y="5365"/>
                  </a:lnTo>
                  <a:lnTo>
                    <a:pt x="1315" y="5401"/>
                  </a:lnTo>
                  <a:lnTo>
                    <a:pt x="1374" y="5436"/>
                  </a:lnTo>
                  <a:lnTo>
                    <a:pt x="1434" y="5469"/>
                  </a:lnTo>
                  <a:lnTo>
                    <a:pt x="1495" y="5501"/>
                  </a:lnTo>
                  <a:lnTo>
                    <a:pt x="1557" y="5531"/>
                  </a:lnTo>
                  <a:lnTo>
                    <a:pt x="1621" y="5560"/>
                  </a:lnTo>
                  <a:lnTo>
                    <a:pt x="1683" y="5587"/>
                  </a:lnTo>
                  <a:lnTo>
                    <a:pt x="1748" y="5614"/>
                  </a:lnTo>
                  <a:lnTo>
                    <a:pt x="1813" y="5639"/>
                  </a:lnTo>
                  <a:lnTo>
                    <a:pt x="1880" y="5662"/>
                  </a:lnTo>
                  <a:lnTo>
                    <a:pt x="1948" y="5684"/>
                  </a:lnTo>
                  <a:lnTo>
                    <a:pt x="2015" y="5705"/>
                  </a:lnTo>
                  <a:lnTo>
                    <a:pt x="2084" y="5723"/>
                  </a:lnTo>
                  <a:lnTo>
                    <a:pt x="2153" y="5741"/>
                  </a:lnTo>
                  <a:lnTo>
                    <a:pt x="2223" y="5757"/>
                  </a:lnTo>
                  <a:lnTo>
                    <a:pt x="2293" y="5772"/>
                  </a:lnTo>
                  <a:lnTo>
                    <a:pt x="2364" y="5785"/>
                  </a:lnTo>
                  <a:lnTo>
                    <a:pt x="2437" y="5796"/>
                  </a:lnTo>
                  <a:lnTo>
                    <a:pt x="2509" y="5807"/>
                  </a:lnTo>
                  <a:lnTo>
                    <a:pt x="2582" y="5815"/>
                  </a:lnTo>
                  <a:lnTo>
                    <a:pt x="2655" y="5822"/>
                  </a:lnTo>
                  <a:lnTo>
                    <a:pt x="2728" y="5827"/>
                  </a:lnTo>
                  <a:lnTo>
                    <a:pt x="2804" y="5831"/>
                  </a:lnTo>
                  <a:lnTo>
                    <a:pt x="2878" y="5833"/>
                  </a:lnTo>
                  <a:lnTo>
                    <a:pt x="2953" y="5835"/>
                  </a:lnTo>
                  <a:lnTo>
                    <a:pt x="3029" y="5833"/>
                  </a:lnTo>
                  <a:lnTo>
                    <a:pt x="3102" y="5830"/>
                  </a:lnTo>
                  <a:lnTo>
                    <a:pt x="3175" y="5826"/>
                  </a:lnTo>
                  <a:lnTo>
                    <a:pt x="3247" y="5820"/>
                  </a:lnTo>
                  <a:lnTo>
                    <a:pt x="3319" y="5812"/>
                  </a:lnTo>
                  <a:lnTo>
                    <a:pt x="3389" y="5802"/>
                  </a:lnTo>
                  <a:lnTo>
                    <a:pt x="3459" y="5789"/>
                  </a:lnTo>
                  <a:lnTo>
                    <a:pt x="3527" y="5776"/>
                  </a:lnTo>
                  <a:lnTo>
                    <a:pt x="3595" y="5760"/>
                  </a:lnTo>
                  <a:lnTo>
                    <a:pt x="3662" y="5743"/>
                  </a:lnTo>
                  <a:lnTo>
                    <a:pt x="3729" y="5723"/>
                  </a:lnTo>
                  <a:lnTo>
                    <a:pt x="3795" y="5702"/>
                  </a:lnTo>
                  <a:lnTo>
                    <a:pt x="3859" y="5679"/>
                  </a:lnTo>
                  <a:lnTo>
                    <a:pt x="3924" y="5653"/>
                  </a:lnTo>
                  <a:lnTo>
                    <a:pt x="3987" y="5626"/>
                  </a:lnTo>
                  <a:lnTo>
                    <a:pt x="4050" y="5598"/>
                  </a:lnTo>
                  <a:lnTo>
                    <a:pt x="4111" y="5568"/>
                  </a:lnTo>
                  <a:lnTo>
                    <a:pt x="4173" y="5535"/>
                  </a:lnTo>
                  <a:lnTo>
                    <a:pt x="4233" y="5501"/>
                  </a:lnTo>
                  <a:lnTo>
                    <a:pt x="4292" y="5464"/>
                  </a:lnTo>
                  <a:lnTo>
                    <a:pt x="4351" y="5425"/>
                  </a:lnTo>
                  <a:lnTo>
                    <a:pt x="4409" y="5385"/>
                  </a:lnTo>
                  <a:lnTo>
                    <a:pt x="4467" y="5344"/>
                  </a:lnTo>
                  <a:lnTo>
                    <a:pt x="4524" y="5300"/>
                  </a:lnTo>
                  <a:lnTo>
                    <a:pt x="4579" y="5253"/>
                  </a:lnTo>
                  <a:lnTo>
                    <a:pt x="4635" y="5206"/>
                  </a:lnTo>
                  <a:lnTo>
                    <a:pt x="4690" y="5156"/>
                  </a:lnTo>
                  <a:lnTo>
                    <a:pt x="4743" y="5105"/>
                  </a:lnTo>
                  <a:lnTo>
                    <a:pt x="4797" y="5051"/>
                  </a:lnTo>
                  <a:lnTo>
                    <a:pt x="4850" y="4996"/>
                  </a:lnTo>
                  <a:lnTo>
                    <a:pt x="4901" y="4939"/>
                  </a:lnTo>
                  <a:lnTo>
                    <a:pt x="4953" y="4879"/>
                  </a:lnTo>
                  <a:lnTo>
                    <a:pt x="4969" y="4858"/>
                  </a:lnTo>
                  <a:lnTo>
                    <a:pt x="4314" y="40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Rectangle 15"/>
            <p:cNvSpPr>
              <a:spLocks noChangeArrowheads="1"/>
            </p:cNvSpPr>
            <p:nvPr userDrawn="1"/>
          </p:nvSpPr>
          <p:spPr bwMode="auto">
            <a:xfrm>
              <a:off x="810339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8266907" y="4327525"/>
              <a:ext cx="271463" cy="565150"/>
            </a:xfrm>
            <a:custGeom>
              <a:avLst/>
              <a:gdLst>
                <a:gd name="T0" fmla="*/ 3449 w 3574"/>
                <a:gd name="T1" fmla="*/ 6194 h 7472"/>
                <a:gd name="T2" fmla="*/ 3335 w 3574"/>
                <a:gd name="T3" fmla="*/ 6255 h 7472"/>
                <a:gd name="T4" fmla="*/ 3224 w 3574"/>
                <a:gd name="T5" fmla="*/ 6308 h 7472"/>
                <a:gd name="T6" fmla="*/ 3115 w 3574"/>
                <a:gd name="T7" fmla="*/ 6353 h 7472"/>
                <a:gd name="T8" fmla="*/ 3007 w 3574"/>
                <a:gd name="T9" fmla="*/ 6388 h 7472"/>
                <a:gd name="T10" fmla="*/ 2929 w 3574"/>
                <a:gd name="T11" fmla="*/ 6408 h 7472"/>
                <a:gd name="T12" fmla="*/ 2876 w 3574"/>
                <a:gd name="T13" fmla="*/ 6420 h 7472"/>
                <a:gd name="T14" fmla="*/ 2826 w 3574"/>
                <a:gd name="T15" fmla="*/ 6429 h 7472"/>
                <a:gd name="T16" fmla="*/ 2775 w 3574"/>
                <a:gd name="T17" fmla="*/ 6435 h 7472"/>
                <a:gd name="T18" fmla="*/ 2726 w 3574"/>
                <a:gd name="T19" fmla="*/ 6439 h 7472"/>
                <a:gd name="T20" fmla="*/ 2676 w 3574"/>
                <a:gd name="T21" fmla="*/ 6442 h 7472"/>
                <a:gd name="T22" fmla="*/ 2617 w 3574"/>
                <a:gd name="T23" fmla="*/ 6441 h 7472"/>
                <a:gd name="T24" fmla="*/ 2552 w 3574"/>
                <a:gd name="T25" fmla="*/ 6437 h 7472"/>
                <a:gd name="T26" fmla="*/ 2492 w 3574"/>
                <a:gd name="T27" fmla="*/ 6428 h 7472"/>
                <a:gd name="T28" fmla="*/ 2436 w 3574"/>
                <a:gd name="T29" fmla="*/ 6414 h 7472"/>
                <a:gd name="T30" fmla="*/ 2384 w 3574"/>
                <a:gd name="T31" fmla="*/ 6395 h 7472"/>
                <a:gd name="T32" fmla="*/ 2338 w 3574"/>
                <a:gd name="T33" fmla="*/ 6370 h 7472"/>
                <a:gd name="T34" fmla="*/ 2296 w 3574"/>
                <a:gd name="T35" fmla="*/ 6342 h 7472"/>
                <a:gd name="T36" fmla="*/ 2258 w 3574"/>
                <a:gd name="T37" fmla="*/ 6308 h 7472"/>
                <a:gd name="T38" fmla="*/ 2225 w 3574"/>
                <a:gd name="T39" fmla="*/ 6269 h 7472"/>
                <a:gd name="T40" fmla="*/ 2197 w 3574"/>
                <a:gd name="T41" fmla="*/ 6225 h 7472"/>
                <a:gd name="T42" fmla="*/ 2172 w 3574"/>
                <a:gd name="T43" fmla="*/ 6175 h 7472"/>
                <a:gd name="T44" fmla="*/ 2151 w 3574"/>
                <a:gd name="T45" fmla="*/ 6121 h 7472"/>
                <a:gd name="T46" fmla="*/ 2136 w 3574"/>
                <a:gd name="T47" fmla="*/ 6060 h 7472"/>
                <a:gd name="T48" fmla="*/ 2123 w 3574"/>
                <a:gd name="T49" fmla="*/ 5995 h 7472"/>
                <a:gd name="T50" fmla="*/ 2115 w 3574"/>
                <a:gd name="T51" fmla="*/ 5924 h 7472"/>
                <a:gd name="T52" fmla="*/ 2112 w 3574"/>
                <a:gd name="T53" fmla="*/ 5847 h 7472"/>
                <a:gd name="T54" fmla="*/ 2111 w 3574"/>
                <a:gd name="T55" fmla="*/ 2816 h 7472"/>
                <a:gd name="T56" fmla="*/ 3286 w 3574"/>
                <a:gd name="T57" fmla="*/ 1755 h 7472"/>
                <a:gd name="T58" fmla="*/ 2111 w 3574"/>
                <a:gd name="T59" fmla="*/ 0 h 7472"/>
                <a:gd name="T60" fmla="*/ 977 w 3574"/>
                <a:gd name="T61" fmla="*/ 1755 h 7472"/>
                <a:gd name="T62" fmla="*/ 0 w 3574"/>
                <a:gd name="T63" fmla="*/ 2816 h 7472"/>
                <a:gd name="T64" fmla="*/ 977 w 3574"/>
                <a:gd name="T65" fmla="*/ 5997 h 7472"/>
                <a:gd name="T66" fmla="*/ 983 w 3574"/>
                <a:gd name="T67" fmla="*/ 6156 h 7472"/>
                <a:gd name="T68" fmla="*/ 1001 w 3574"/>
                <a:gd name="T69" fmla="*/ 6308 h 7472"/>
                <a:gd name="T70" fmla="*/ 1030 w 3574"/>
                <a:gd name="T71" fmla="*/ 6454 h 7472"/>
                <a:gd name="T72" fmla="*/ 1069 w 3574"/>
                <a:gd name="T73" fmla="*/ 6591 h 7472"/>
                <a:gd name="T74" fmla="*/ 1120 w 3574"/>
                <a:gd name="T75" fmla="*/ 6721 h 7472"/>
                <a:gd name="T76" fmla="*/ 1180 w 3574"/>
                <a:gd name="T77" fmla="*/ 6840 h 7472"/>
                <a:gd name="T78" fmla="*/ 1251 w 3574"/>
                <a:gd name="T79" fmla="*/ 6951 h 7472"/>
                <a:gd name="T80" fmla="*/ 1330 w 3574"/>
                <a:gd name="T81" fmla="*/ 7053 h 7472"/>
                <a:gd name="T82" fmla="*/ 1419 w 3574"/>
                <a:gd name="T83" fmla="*/ 7145 h 7472"/>
                <a:gd name="T84" fmla="*/ 1517 w 3574"/>
                <a:gd name="T85" fmla="*/ 7227 h 7472"/>
                <a:gd name="T86" fmla="*/ 1622 w 3574"/>
                <a:gd name="T87" fmla="*/ 7298 h 7472"/>
                <a:gd name="T88" fmla="*/ 1735 w 3574"/>
                <a:gd name="T89" fmla="*/ 7356 h 7472"/>
                <a:gd name="T90" fmla="*/ 1855 w 3574"/>
                <a:gd name="T91" fmla="*/ 7404 h 7472"/>
                <a:gd name="T92" fmla="*/ 1983 w 3574"/>
                <a:gd name="T93" fmla="*/ 7439 h 7472"/>
                <a:gd name="T94" fmla="*/ 2118 w 3574"/>
                <a:gd name="T95" fmla="*/ 7462 h 7472"/>
                <a:gd name="T96" fmla="*/ 2258 w 3574"/>
                <a:gd name="T97" fmla="*/ 7472 h 7472"/>
                <a:gd name="T98" fmla="*/ 2353 w 3574"/>
                <a:gd name="T99" fmla="*/ 7472 h 7472"/>
                <a:gd name="T100" fmla="*/ 2444 w 3574"/>
                <a:gd name="T101" fmla="*/ 7468 h 7472"/>
                <a:gd name="T102" fmla="*/ 2531 w 3574"/>
                <a:gd name="T103" fmla="*/ 7461 h 7472"/>
                <a:gd name="T104" fmla="*/ 2611 w 3574"/>
                <a:gd name="T105" fmla="*/ 7451 h 7472"/>
                <a:gd name="T106" fmla="*/ 2689 w 3574"/>
                <a:gd name="T107" fmla="*/ 7439 h 7472"/>
                <a:gd name="T108" fmla="*/ 2762 w 3574"/>
                <a:gd name="T109" fmla="*/ 7424 h 7472"/>
                <a:gd name="T110" fmla="*/ 2830 w 3574"/>
                <a:gd name="T111" fmla="*/ 7407 h 7472"/>
                <a:gd name="T112" fmla="*/ 2895 w 3574"/>
                <a:gd name="T113" fmla="*/ 7388 h 7472"/>
                <a:gd name="T114" fmla="*/ 2956 w 3574"/>
                <a:gd name="T115" fmla="*/ 7369 h 7472"/>
                <a:gd name="T116" fmla="*/ 3014 w 3574"/>
                <a:gd name="T117" fmla="*/ 7347 h 7472"/>
                <a:gd name="T118" fmla="*/ 3117 w 3574"/>
                <a:gd name="T119" fmla="*/ 7303 h 7472"/>
                <a:gd name="T120" fmla="*/ 3206 w 3574"/>
                <a:gd name="T121" fmla="*/ 7257 h 7472"/>
                <a:gd name="T122" fmla="*/ 3284 w 3574"/>
                <a:gd name="T123" fmla="*/ 7212 h 7472"/>
                <a:gd name="T124" fmla="*/ 3574 w 3574"/>
                <a:gd name="T125" fmla="*/ 6119 h 7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74" h="7472">
                  <a:moveTo>
                    <a:pt x="3506" y="6160"/>
                  </a:moveTo>
                  <a:lnTo>
                    <a:pt x="3449" y="6194"/>
                  </a:lnTo>
                  <a:lnTo>
                    <a:pt x="3391" y="6226"/>
                  </a:lnTo>
                  <a:lnTo>
                    <a:pt x="3335" y="6255"/>
                  </a:lnTo>
                  <a:lnTo>
                    <a:pt x="3279" y="6283"/>
                  </a:lnTo>
                  <a:lnTo>
                    <a:pt x="3224" y="6308"/>
                  </a:lnTo>
                  <a:lnTo>
                    <a:pt x="3168" y="6331"/>
                  </a:lnTo>
                  <a:lnTo>
                    <a:pt x="3115" y="6353"/>
                  </a:lnTo>
                  <a:lnTo>
                    <a:pt x="3060" y="6371"/>
                  </a:lnTo>
                  <a:lnTo>
                    <a:pt x="3007" y="6388"/>
                  </a:lnTo>
                  <a:lnTo>
                    <a:pt x="2955" y="6402"/>
                  </a:lnTo>
                  <a:lnTo>
                    <a:pt x="2929" y="6408"/>
                  </a:lnTo>
                  <a:lnTo>
                    <a:pt x="2902" y="6415"/>
                  </a:lnTo>
                  <a:lnTo>
                    <a:pt x="2876" y="6420"/>
                  </a:lnTo>
                  <a:lnTo>
                    <a:pt x="2852" y="6425"/>
                  </a:lnTo>
                  <a:lnTo>
                    <a:pt x="2826" y="6429"/>
                  </a:lnTo>
                  <a:lnTo>
                    <a:pt x="2800" y="6432"/>
                  </a:lnTo>
                  <a:lnTo>
                    <a:pt x="2775" y="6435"/>
                  </a:lnTo>
                  <a:lnTo>
                    <a:pt x="2751" y="6438"/>
                  </a:lnTo>
                  <a:lnTo>
                    <a:pt x="2726" y="6439"/>
                  </a:lnTo>
                  <a:lnTo>
                    <a:pt x="2701" y="6441"/>
                  </a:lnTo>
                  <a:lnTo>
                    <a:pt x="2676" y="6442"/>
                  </a:lnTo>
                  <a:lnTo>
                    <a:pt x="2651" y="6442"/>
                  </a:lnTo>
                  <a:lnTo>
                    <a:pt x="2617" y="6441"/>
                  </a:lnTo>
                  <a:lnTo>
                    <a:pt x="2584" y="6440"/>
                  </a:lnTo>
                  <a:lnTo>
                    <a:pt x="2552" y="6437"/>
                  </a:lnTo>
                  <a:lnTo>
                    <a:pt x="2521" y="6433"/>
                  </a:lnTo>
                  <a:lnTo>
                    <a:pt x="2492" y="6428"/>
                  </a:lnTo>
                  <a:lnTo>
                    <a:pt x="2463" y="6421"/>
                  </a:lnTo>
                  <a:lnTo>
                    <a:pt x="2436" y="6414"/>
                  </a:lnTo>
                  <a:lnTo>
                    <a:pt x="2409" y="6404"/>
                  </a:lnTo>
                  <a:lnTo>
                    <a:pt x="2384" y="6395"/>
                  </a:lnTo>
                  <a:lnTo>
                    <a:pt x="2361" y="6384"/>
                  </a:lnTo>
                  <a:lnTo>
                    <a:pt x="2338" y="6370"/>
                  </a:lnTo>
                  <a:lnTo>
                    <a:pt x="2316" y="6357"/>
                  </a:lnTo>
                  <a:lnTo>
                    <a:pt x="2296" y="6342"/>
                  </a:lnTo>
                  <a:lnTo>
                    <a:pt x="2276" y="6326"/>
                  </a:lnTo>
                  <a:lnTo>
                    <a:pt x="2258" y="6308"/>
                  </a:lnTo>
                  <a:lnTo>
                    <a:pt x="2241" y="6289"/>
                  </a:lnTo>
                  <a:lnTo>
                    <a:pt x="2225" y="6269"/>
                  </a:lnTo>
                  <a:lnTo>
                    <a:pt x="2210" y="6248"/>
                  </a:lnTo>
                  <a:lnTo>
                    <a:pt x="2197" y="6225"/>
                  </a:lnTo>
                  <a:lnTo>
                    <a:pt x="2183" y="6201"/>
                  </a:lnTo>
                  <a:lnTo>
                    <a:pt x="2172" y="6175"/>
                  </a:lnTo>
                  <a:lnTo>
                    <a:pt x="2161" y="6149"/>
                  </a:lnTo>
                  <a:lnTo>
                    <a:pt x="2151" y="6121"/>
                  </a:lnTo>
                  <a:lnTo>
                    <a:pt x="2143" y="6091"/>
                  </a:lnTo>
                  <a:lnTo>
                    <a:pt x="2136" y="6060"/>
                  </a:lnTo>
                  <a:lnTo>
                    <a:pt x="2128" y="6028"/>
                  </a:lnTo>
                  <a:lnTo>
                    <a:pt x="2123" y="5995"/>
                  </a:lnTo>
                  <a:lnTo>
                    <a:pt x="2119" y="5960"/>
                  </a:lnTo>
                  <a:lnTo>
                    <a:pt x="2115" y="5924"/>
                  </a:lnTo>
                  <a:lnTo>
                    <a:pt x="2113" y="5886"/>
                  </a:lnTo>
                  <a:lnTo>
                    <a:pt x="2112" y="5847"/>
                  </a:lnTo>
                  <a:lnTo>
                    <a:pt x="2111" y="5807"/>
                  </a:lnTo>
                  <a:lnTo>
                    <a:pt x="2111" y="2816"/>
                  </a:lnTo>
                  <a:lnTo>
                    <a:pt x="3286" y="2816"/>
                  </a:lnTo>
                  <a:lnTo>
                    <a:pt x="3286" y="1755"/>
                  </a:lnTo>
                  <a:lnTo>
                    <a:pt x="2111" y="1755"/>
                  </a:lnTo>
                  <a:lnTo>
                    <a:pt x="2111" y="0"/>
                  </a:lnTo>
                  <a:lnTo>
                    <a:pt x="977" y="607"/>
                  </a:lnTo>
                  <a:lnTo>
                    <a:pt x="977" y="1755"/>
                  </a:lnTo>
                  <a:lnTo>
                    <a:pt x="0" y="1755"/>
                  </a:lnTo>
                  <a:lnTo>
                    <a:pt x="0" y="2816"/>
                  </a:lnTo>
                  <a:lnTo>
                    <a:pt x="977" y="2816"/>
                  </a:lnTo>
                  <a:lnTo>
                    <a:pt x="977" y="5997"/>
                  </a:lnTo>
                  <a:lnTo>
                    <a:pt x="978" y="6078"/>
                  </a:lnTo>
                  <a:lnTo>
                    <a:pt x="983" y="6156"/>
                  </a:lnTo>
                  <a:lnTo>
                    <a:pt x="991" y="6233"/>
                  </a:lnTo>
                  <a:lnTo>
                    <a:pt x="1001" y="6308"/>
                  </a:lnTo>
                  <a:lnTo>
                    <a:pt x="1013" y="6383"/>
                  </a:lnTo>
                  <a:lnTo>
                    <a:pt x="1030" y="6454"/>
                  </a:lnTo>
                  <a:lnTo>
                    <a:pt x="1048" y="6524"/>
                  </a:lnTo>
                  <a:lnTo>
                    <a:pt x="1069" y="6591"/>
                  </a:lnTo>
                  <a:lnTo>
                    <a:pt x="1094" y="6657"/>
                  </a:lnTo>
                  <a:lnTo>
                    <a:pt x="1120" y="6721"/>
                  </a:lnTo>
                  <a:lnTo>
                    <a:pt x="1148" y="6781"/>
                  </a:lnTo>
                  <a:lnTo>
                    <a:pt x="1180" y="6840"/>
                  </a:lnTo>
                  <a:lnTo>
                    <a:pt x="1214" y="6898"/>
                  </a:lnTo>
                  <a:lnTo>
                    <a:pt x="1251" y="6951"/>
                  </a:lnTo>
                  <a:lnTo>
                    <a:pt x="1290" y="7004"/>
                  </a:lnTo>
                  <a:lnTo>
                    <a:pt x="1330" y="7053"/>
                  </a:lnTo>
                  <a:lnTo>
                    <a:pt x="1373" y="7101"/>
                  </a:lnTo>
                  <a:lnTo>
                    <a:pt x="1419" y="7145"/>
                  </a:lnTo>
                  <a:lnTo>
                    <a:pt x="1466" y="7187"/>
                  </a:lnTo>
                  <a:lnTo>
                    <a:pt x="1517" y="7227"/>
                  </a:lnTo>
                  <a:lnTo>
                    <a:pt x="1568" y="7264"/>
                  </a:lnTo>
                  <a:lnTo>
                    <a:pt x="1622" y="7298"/>
                  </a:lnTo>
                  <a:lnTo>
                    <a:pt x="1678" y="7329"/>
                  </a:lnTo>
                  <a:lnTo>
                    <a:pt x="1735" y="7356"/>
                  </a:lnTo>
                  <a:lnTo>
                    <a:pt x="1794" y="7382"/>
                  </a:lnTo>
                  <a:lnTo>
                    <a:pt x="1855" y="7404"/>
                  </a:lnTo>
                  <a:lnTo>
                    <a:pt x="1919" y="7423"/>
                  </a:lnTo>
                  <a:lnTo>
                    <a:pt x="1983" y="7439"/>
                  </a:lnTo>
                  <a:lnTo>
                    <a:pt x="2050" y="7452"/>
                  </a:lnTo>
                  <a:lnTo>
                    <a:pt x="2118" y="7462"/>
                  </a:lnTo>
                  <a:lnTo>
                    <a:pt x="2187" y="7469"/>
                  </a:lnTo>
                  <a:lnTo>
                    <a:pt x="2258" y="7472"/>
                  </a:lnTo>
                  <a:lnTo>
                    <a:pt x="2307" y="7472"/>
                  </a:lnTo>
                  <a:lnTo>
                    <a:pt x="2353" y="7472"/>
                  </a:lnTo>
                  <a:lnTo>
                    <a:pt x="2400" y="7470"/>
                  </a:lnTo>
                  <a:lnTo>
                    <a:pt x="2444" y="7468"/>
                  </a:lnTo>
                  <a:lnTo>
                    <a:pt x="2487" y="7465"/>
                  </a:lnTo>
                  <a:lnTo>
                    <a:pt x="2531" y="7461"/>
                  </a:lnTo>
                  <a:lnTo>
                    <a:pt x="2572" y="7456"/>
                  </a:lnTo>
                  <a:lnTo>
                    <a:pt x="2611" y="7451"/>
                  </a:lnTo>
                  <a:lnTo>
                    <a:pt x="2650" y="7445"/>
                  </a:lnTo>
                  <a:lnTo>
                    <a:pt x="2689" y="7439"/>
                  </a:lnTo>
                  <a:lnTo>
                    <a:pt x="2726" y="7432"/>
                  </a:lnTo>
                  <a:lnTo>
                    <a:pt x="2762" y="7424"/>
                  </a:lnTo>
                  <a:lnTo>
                    <a:pt x="2797" y="7416"/>
                  </a:lnTo>
                  <a:lnTo>
                    <a:pt x="2830" y="7407"/>
                  </a:lnTo>
                  <a:lnTo>
                    <a:pt x="2863" y="7399"/>
                  </a:lnTo>
                  <a:lnTo>
                    <a:pt x="2895" y="7388"/>
                  </a:lnTo>
                  <a:lnTo>
                    <a:pt x="2926" y="7379"/>
                  </a:lnTo>
                  <a:lnTo>
                    <a:pt x="2956" y="7369"/>
                  </a:lnTo>
                  <a:lnTo>
                    <a:pt x="2985" y="7359"/>
                  </a:lnTo>
                  <a:lnTo>
                    <a:pt x="3014" y="7347"/>
                  </a:lnTo>
                  <a:lnTo>
                    <a:pt x="3066" y="7326"/>
                  </a:lnTo>
                  <a:lnTo>
                    <a:pt x="3117" y="7303"/>
                  </a:lnTo>
                  <a:lnTo>
                    <a:pt x="3163" y="7279"/>
                  </a:lnTo>
                  <a:lnTo>
                    <a:pt x="3206" y="7257"/>
                  </a:lnTo>
                  <a:lnTo>
                    <a:pt x="3247" y="7234"/>
                  </a:lnTo>
                  <a:lnTo>
                    <a:pt x="3284" y="7212"/>
                  </a:lnTo>
                  <a:lnTo>
                    <a:pt x="3295" y="7205"/>
                  </a:lnTo>
                  <a:lnTo>
                    <a:pt x="3574" y="6119"/>
                  </a:lnTo>
                  <a:lnTo>
                    <a:pt x="3506" y="61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Rectangle 17"/>
            <p:cNvSpPr>
              <a:spLocks noChangeArrowheads="1"/>
            </p:cNvSpPr>
            <p:nvPr userDrawn="1"/>
          </p:nvSpPr>
          <p:spPr bwMode="auto">
            <a:xfrm>
              <a:off x="860504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8044657" y="4205288"/>
              <a:ext cx="703263" cy="185737"/>
            </a:xfrm>
            <a:custGeom>
              <a:avLst/>
              <a:gdLst>
                <a:gd name="T0" fmla="*/ 9100 w 9291"/>
                <a:gd name="T1" fmla="*/ 2197 h 2462"/>
                <a:gd name="T2" fmla="*/ 8781 w 9291"/>
                <a:gd name="T3" fmla="*/ 1819 h 2462"/>
                <a:gd name="T4" fmla="*/ 8425 w 9291"/>
                <a:gd name="T5" fmla="*/ 1469 h 2462"/>
                <a:gd name="T6" fmla="*/ 8035 w 9291"/>
                <a:gd name="T7" fmla="*/ 1148 h 2462"/>
                <a:gd name="T8" fmla="*/ 7615 w 9291"/>
                <a:gd name="T9" fmla="*/ 862 h 2462"/>
                <a:gd name="T10" fmla="*/ 7168 w 9291"/>
                <a:gd name="T11" fmla="*/ 610 h 2462"/>
                <a:gd name="T12" fmla="*/ 6697 w 9291"/>
                <a:gd name="T13" fmla="*/ 399 h 2462"/>
                <a:gd name="T14" fmla="*/ 6206 w 9291"/>
                <a:gd name="T15" fmla="*/ 229 h 2462"/>
                <a:gd name="T16" fmla="*/ 5698 w 9291"/>
                <a:gd name="T17" fmla="*/ 104 h 2462"/>
                <a:gd name="T18" fmla="*/ 5178 w 9291"/>
                <a:gd name="T19" fmla="*/ 27 h 2462"/>
                <a:gd name="T20" fmla="*/ 4646 w 9291"/>
                <a:gd name="T21" fmla="*/ 0 h 2462"/>
                <a:gd name="T22" fmla="*/ 4123 w 9291"/>
                <a:gd name="T23" fmla="*/ 26 h 2462"/>
                <a:gd name="T24" fmla="*/ 3608 w 9291"/>
                <a:gd name="T25" fmla="*/ 102 h 2462"/>
                <a:gd name="T26" fmla="*/ 3104 w 9291"/>
                <a:gd name="T27" fmla="*/ 225 h 2462"/>
                <a:gd name="T28" fmla="*/ 2616 w 9291"/>
                <a:gd name="T29" fmla="*/ 392 h 2462"/>
                <a:gd name="T30" fmla="*/ 2147 w 9291"/>
                <a:gd name="T31" fmla="*/ 601 h 2462"/>
                <a:gd name="T32" fmla="*/ 1699 w 9291"/>
                <a:gd name="T33" fmla="*/ 849 h 2462"/>
                <a:gd name="T34" fmla="*/ 1276 w 9291"/>
                <a:gd name="T35" fmla="*/ 1136 h 2462"/>
                <a:gd name="T36" fmla="*/ 883 w 9291"/>
                <a:gd name="T37" fmla="*/ 1456 h 2462"/>
                <a:gd name="T38" fmla="*/ 521 w 9291"/>
                <a:gd name="T39" fmla="*/ 1810 h 2462"/>
                <a:gd name="T40" fmla="*/ 195 w 9291"/>
                <a:gd name="T41" fmla="*/ 2192 h 2462"/>
                <a:gd name="T42" fmla="*/ 1328 w 9291"/>
                <a:gd name="T43" fmla="*/ 2462 h 2462"/>
                <a:gd name="T44" fmla="*/ 1590 w 9291"/>
                <a:gd name="T45" fmla="*/ 2212 h 2462"/>
                <a:gd name="T46" fmla="*/ 1865 w 9291"/>
                <a:gd name="T47" fmla="*/ 1983 h 2462"/>
                <a:gd name="T48" fmla="*/ 2152 w 9291"/>
                <a:gd name="T49" fmla="*/ 1778 h 2462"/>
                <a:gd name="T50" fmla="*/ 2450 w 9291"/>
                <a:gd name="T51" fmla="*/ 1597 h 2462"/>
                <a:gd name="T52" fmla="*/ 2758 w 9291"/>
                <a:gd name="T53" fmla="*/ 1440 h 2462"/>
                <a:gd name="T54" fmla="*/ 3076 w 9291"/>
                <a:gd name="T55" fmla="*/ 1307 h 2462"/>
                <a:gd name="T56" fmla="*/ 3401 w 9291"/>
                <a:gd name="T57" fmla="*/ 1199 h 2462"/>
                <a:gd name="T58" fmla="*/ 3733 w 9291"/>
                <a:gd name="T59" fmla="*/ 1115 h 2462"/>
                <a:gd name="T60" fmla="*/ 4072 w 9291"/>
                <a:gd name="T61" fmla="*/ 1059 h 2462"/>
                <a:gd name="T62" fmla="*/ 4415 w 9291"/>
                <a:gd name="T63" fmla="*/ 1028 h 2462"/>
                <a:gd name="T64" fmla="*/ 4760 w 9291"/>
                <a:gd name="T65" fmla="*/ 1023 h 2462"/>
                <a:gd name="T66" fmla="*/ 5100 w 9291"/>
                <a:gd name="T67" fmla="*/ 1045 h 2462"/>
                <a:gd name="T68" fmla="*/ 5438 w 9291"/>
                <a:gd name="T69" fmla="*/ 1094 h 2462"/>
                <a:gd name="T70" fmla="*/ 5771 w 9291"/>
                <a:gd name="T71" fmla="*/ 1168 h 2462"/>
                <a:gd name="T72" fmla="*/ 6098 w 9291"/>
                <a:gd name="T73" fmla="*/ 1268 h 2462"/>
                <a:gd name="T74" fmla="*/ 6419 w 9291"/>
                <a:gd name="T75" fmla="*/ 1393 h 2462"/>
                <a:gd name="T76" fmla="*/ 6732 w 9291"/>
                <a:gd name="T77" fmla="*/ 1541 h 2462"/>
                <a:gd name="T78" fmla="*/ 7036 w 9291"/>
                <a:gd name="T79" fmla="*/ 1715 h 2462"/>
                <a:gd name="T80" fmla="*/ 7329 w 9291"/>
                <a:gd name="T81" fmla="*/ 1912 h 2462"/>
                <a:gd name="T82" fmla="*/ 7609 w 9291"/>
                <a:gd name="T83" fmla="*/ 2132 h 2462"/>
                <a:gd name="T84" fmla="*/ 7876 w 9291"/>
                <a:gd name="T85" fmla="*/ 2377 h 2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291" h="2462">
                  <a:moveTo>
                    <a:pt x="9291" y="2462"/>
                  </a:moveTo>
                  <a:lnTo>
                    <a:pt x="9198" y="2328"/>
                  </a:lnTo>
                  <a:lnTo>
                    <a:pt x="9100" y="2197"/>
                  </a:lnTo>
                  <a:lnTo>
                    <a:pt x="8999" y="2069"/>
                  </a:lnTo>
                  <a:lnTo>
                    <a:pt x="8893" y="1943"/>
                  </a:lnTo>
                  <a:lnTo>
                    <a:pt x="8781" y="1819"/>
                  </a:lnTo>
                  <a:lnTo>
                    <a:pt x="8667" y="1700"/>
                  </a:lnTo>
                  <a:lnTo>
                    <a:pt x="8548" y="1582"/>
                  </a:lnTo>
                  <a:lnTo>
                    <a:pt x="8425" y="1469"/>
                  </a:lnTo>
                  <a:lnTo>
                    <a:pt x="8299" y="1358"/>
                  </a:lnTo>
                  <a:lnTo>
                    <a:pt x="8169" y="1252"/>
                  </a:lnTo>
                  <a:lnTo>
                    <a:pt x="8035" y="1148"/>
                  </a:lnTo>
                  <a:lnTo>
                    <a:pt x="7899" y="1049"/>
                  </a:lnTo>
                  <a:lnTo>
                    <a:pt x="7759" y="953"/>
                  </a:lnTo>
                  <a:lnTo>
                    <a:pt x="7615" y="862"/>
                  </a:lnTo>
                  <a:lnTo>
                    <a:pt x="7469" y="774"/>
                  </a:lnTo>
                  <a:lnTo>
                    <a:pt x="7319" y="690"/>
                  </a:lnTo>
                  <a:lnTo>
                    <a:pt x="7168" y="610"/>
                  </a:lnTo>
                  <a:lnTo>
                    <a:pt x="7013" y="535"/>
                  </a:lnTo>
                  <a:lnTo>
                    <a:pt x="6856" y="465"/>
                  </a:lnTo>
                  <a:lnTo>
                    <a:pt x="6697" y="399"/>
                  </a:lnTo>
                  <a:lnTo>
                    <a:pt x="6535" y="337"/>
                  </a:lnTo>
                  <a:lnTo>
                    <a:pt x="6371" y="281"/>
                  </a:lnTo>
                  <a:lnTo>
                    <a:pt x="6206" y="229"/>
                  </a:lnTo>
                  <a:lnTo>
                    <a:pt x="6038" y="182"/>
                  </a:lnTo>
                  <a:lnTo>
                    <a:pt x="5869" y="140"/>
                  </a:lnTo>
                  <a:lnTo>
                    <a:pt x="5698" y="104"/>
                  </a:lnTo>
                  <a:lnTo>
                    <a:pt x="5526" y="72"/>
                  </a:lnTo>
                  <a:lnTo>
                    <a:pt x="5352" y="47"/>
                  </a:lnTo>
                  <a:lnTo>
                    <a:pt x="5178" y="27"/>
                  </a:lnTo>
                  <a:lnTo>
                    <a:pt x="5001" y="13"/>
                  </a:lnTo>
                  <a:lnTo>
                    <a:pt x="4824" y="3"/>
                  </a:lnTo>
                  <a:lnTo>
                    <a:pt x="4646" y="0"/>
                  </a:lnTo>
                  <a:lnTo>
                    <a:pt x="4471" y="3"/>
                  </a:lnTo>
                  <a:lnTo>
                    <a:pt x="4297" y="13"/>
                  </a:lnTo>
                  <a:lnTo>
                    <a:pt x="4123" y="26"/>
                  </a:lnTo>
                  <a:lnTo>
                    <a:pt x="3950" y="47"/>
                  </a:lnTo>
                  <a:lnTo>
                    <a:pt x="3779" y="71"/>
                  </a:lnTo>
                  <a:lnTo>
                    <a:pt x="3608" y="102"/>
                  </a:lnTo>
                  <a:lnTo>
                    <a:pt x="3438" y="137"/>
                  </a:lnTo>
                  <a:lnTo>
                    <a:pt x="3271" y="179"/>
                  </a:lnTo>
                  <a:lnTo>
                    <a:pt x="3104" y="225"/>
                  </a:lnTo>
                  <a:lnTo>
                    <a:pt x="2940" y="275"/>
                  </a:lnTo>
                  <a:lnTo>
                    <a:pt x="2777" y="331"/>
                  </a:lnTo>
                  <a:lnTo>
                    <a:pt x="2616" y="392"/>
                  </a:lnTo>
                  <a:lnTo>
                    <a:pt x="2457" y="457"/>
                  </a:lnTo>
                  <a:lnTo>
                    <a:pt x="2300" y="527"/>
                  </a:lnTo>
                  <a:lnTo>
                    <a:pt x="2147" y="601"/>
                  </a:lnTo>
                  <a:lnTo>
                    <a:pt x="1994" y="679"/>
                  </a:lnTo>
                  <a:lnTo>
                    <a:pt x="1845" y="763"/>
                  </a:lnTo>
                  <a:lnTo>
                    <a:pt x="1699" y="849"/>
                  </a:lnTo>
                  <a:lnTo>
                    <a:pt x="1555" y="941"/>
                  </a:lnTo>
                  <a:lnTo>
                    <a:pt x="1414" y="1036"/>
                  </a:lnTo>
                  <a:lnTo>
                    <a:pt x="1276" y="1136"/>
                  </a:lnTo>
                  <a:lnTo>
                    <a:pt x="1142" y="1239"/>
                  </a:lnTo>
                  <a:lnTo>
                    <a:pt x="1010" y="1346"/>
                  </a:lnTo>
                  <a:lnTo>
                    <a:pt x="883" y="1456"/>
                  </a:lnTo>
                  <a:lnTo>
                    <a:pt x="758" y="1571"/>
                  </a:lnTo>
                  <a:lnTo>
                    <a:pt x="637" y="1688"/>
                  </a:lnTo>
                  <a:lnTo>
                    <a:pt x="521" y="1810"/>
                  </a:lnTo>
                  <a:lnTo>
                    <a:pt x="408" y="1934"/>
                  </a:lnTo>
                  <a:lnTo>
                    <a:pt x="300" y="2061"/>
                  </a:lnTo>
                  <a:lnTo>
                    <a:pt x="195" y="2192"/>
                  </a:lnTo>
                  <a:lnTo>
                    <a:pt x="95" y="2326"/>
                  </a:lnTo>
                  <a:lnTo>
                    <a:pt x="0" y="2462"/>
                  </a:lnTo>
                  <a:lnTo>
                    <a:pt x="1328" y="2462"/>
                  </a:lnTo>
                  <a:lnTo>
                    <a:pt x="1414" y="2377"/>
                  </a:lnTo>
                  <a:lnTo>
                    <a:pt x="1501" y="2293"/>
                  </a:lnTo>
                  <a:lnTo>
                    <a:pt x="1590" y="2212"/>
                  </a:lnTo>
                  <a:lnTo>
                    <a:pt x="1680" y="2132"/>
                  </a:lnTo>
                  <a:lnTo>
                    <a:pt x="1772" y="2057"/>
                  </a:lnTo>
                  <a:lnTo>
                    <a:pt x="1865" y="1983"/>
                  </a:lnTo>
                  <a:lnTo>
                    <a:pt x="1959" y="1912"/>
                  </a:lnTo>
                  <a:lnTo>
                    <a:pt x="2055" y="1844"/>
                  </a:lnTo>
                  <a:lnTo>
                    <a:pt x="2152" y="1778"/>
                  </a:lnTo>
                  <a:lnTo>
                    <a:pt x="2250" y="1715"/>
                  </a:lnTo>
                  <a:lnTo>
                    <a:pt x="2350" y="1654"/>
                  </a:lnTo>
                  <a:lnTo>
                    <a:pt x="2450" y="1597"/>
                  </a:lnTo>
                  <a:lnTo>
                    <a:pt x="2552" y="1542"/>
                  </a:lnTo>
                  <a:lnTo>
                    <a:pt x="2654" y="1489"/>
                  </a:lnTo>
                  <a:lnTo>
                    <a:pt x="2758" y="1440"/>
                  </a:lnTo>
                  <a:lnTo>
                    <a:pt x="2864" y="1393"/>
                  </a:lnTo>
                  <a:lnTo>
                    <a:pt x="2969" y="1348"/>
                  </a:lnTo>
                  <a:lnTo>
                    <a:pt x="3076" y="1307"/>
                  </a:lnTo>
                  <a:lnTo>
                    <a:pt x="3184" y="1268"/>
                  </a:lnTo>
                  <a:lnTo>
                    <a:pt x="3292" y="1232"/>
                  </a:lnTo>
                  <a:lnTo>
                    <a:pt x="3401" y="1199"/>
                  </a:lnTo>
                  <a:lnTo>
                    <a:pt x="3512" y="1168"/>
                  </a:lnTo>
                  <a:lnTo>
                    <a:pt x="3622" y="1140"/>
                  </a:lnTo>
                  <a:lnTo>
                    <a:pt x="3733" y="1115"/>
                  </a:lnTo>
                  <a:lnTo>
                    <a:pt x="3846" y="1094"/>
                  </a:lnTo>
                  <a:lnTo>
                    <a:pt x="3958" y="1075"/>
                  </a:lnTo>
                  <a:lnTo>
                    <a:pt x="4072" y="1059"/>
                  </a:lnTo>
                  <a:lnTo>
                    <a:pt x="4186" y="1045"/>
                  </a:lnTo>
                  <a:lnTo>
                    <a:pt x="4300" y="1035"/>
                  </a:lnTo>
                  <a:lnTo>
                    <a:pt x="4415" y="1028"/>
                  </a:lnTo>
                  <a:lnTo>
                    <a:pt x="4531" y="1024"/>
                  </a:lnTo>
                  <a:lnTo>
                    <a:pt x="4646" y="1022"/>
                  </a:lnTo>
                  <a:lnTo>
                    <a:pt x="4760" y="1023"/>
                  </a:lnTo>
                  <a:lnTo>
                    <a:pt x="4873" y="1028"/>
                  </a:lnTo>
                  <a:lnTo>
                    <a:pt x="4987" y="1035"/>
                  </a:lnTo>
                  <a:lnTo>
                    <a:pt x="5100" y="1045"/>
                  </a:lnTo>
                  <a:lnTo>
                    <a:pt x="5213" y="1059"/>
                  </a:lnTo>
                  <a:lnTo>
                    <a:pt x="5325" y="1074"/>
                  </a:lnTo>
                  <a:lnTo>
                    <a:pt x="5438" y="1094"/>
                  </a:lnTo>
                  <a:lnTo>
                    <a:pt x="5549" y="1115"/>
                  </a:lnTo>
                  <a:lnTo>
                    <a:pt x="5660" y="1140"/>
                  </a:lnTo>
                  <a:lnTo>
                    <a:pt x="5771" y="1168"/>
                  </a:lnTo>
                  <a:lnTo>
                    <a:pt x="5880" y="1198"/>
                  </a:lnTo>
                  <a:lnTo>
                    <a:pt x="5990" y="1232"/>
                  </a:lnTo>
                  <a:lnTo>
                    <a:pt x="6098" y="1268"/>
                  </a:lnTo>
                  <a:lnTo>
                    <a:pt x="6206" y="1306"/>
                  </a:lnTo>
                  <a:lnTo>
                    <a:pt x="6313" y="1348"/>
                  </a:lnTo>
                  <a:lnTo>
                    <a:pt x="6419" y="1393"/>
                  </a:lnTo>
                  <a:lnTo>
                    <a:pt x="6524" y="1439"/>
                  </a:lnTo>
                  <a:lnTo>
                    <a:pt x="6629" y="1489"/>
                  </a:lnTo>
                  <a:lnTo>
                    <a:pt x="6732" y="1541"/>
                  </a:lnTo>
                  <a:lnTo>
                    <a:pt x="6834" y="1597"/>
                  </a:lnTo>
                  <a:lnTo>
                    <a:pt x="6936" y="1654"/>
                  </a:lnTo>
                  <a:lnTo>
                    <a:pt x="7036" y="1715"/>
                  </a:lnTo>
                  <a:lnTo>
                    <a:pt x="7135" y="1778"/>
                  </a:lnTo>
                  <a:lnTo>
                    <a:pt x="7232" y="1844"/>
                  </a:lnTo>
                  <a:lnTo>
                    <a:pt x="7329" y="1912"/>
                  </a:lnTo>
                  <a:lnTo>
                    <a:pt x="7423" y="1983"/>
                  </a:lnTo>
                  <a:lnTo>
                    <a:pt x="7517" y="2057"/>
                  </a:lnTo>
                  <a:lnTo>
                    <a:pt x="7609" y="2132"/>
                  </a:lnTo>
                  <a:lnTo>
                    <a:pt x="7700" y="2212"/>
                  </a:lnTo>
                  <a:lnTo>
                    <a:pt x="7789" y="2293"/>
                  </a:lnTo>
                  <a:lnTo>
                    <a:pt x="7876" y="2377"/>
                  </a:lnTo>
                  <a:lnTo>
                    <a:pt x="7962" y="2462"/>
                  </a:lnTo>
                  <a:lnTo>
                    <a:pt x="9291" y="246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9"/>
            <p:cNvSpPr>
              <a:spLocks noEditPoints="1"/>
            </p:cNvSpPr>
            <p:nvPr userDrawn="1"/>
          </p:nvSpPr>
          <p:spPr bwMode="auto">
            <a:xfrm>
              <a:off x="8790782" y="4321175"/>
              <a:ext cx="92075" cy="92075"/>
            </a:xfrm>
            <a:custGeom>
              <a:avLst/>
              <a:gdLst>
                <a:gd name="T0" fmla="*/ 1101 w 1215"/>
                <a:gd name="T1" fmla="*/ 737 h 1213"/>
                <a:gd name="T2" fmla="*/ 1044 w 1215"/>
                <a:gd name="T3" fmla="*/ 874 h 1213"/>
                <a:gd name="T4" fmla="*/ 954 w 1215"/>
                <a:gd name="T5" fmla="*/ 986 h 1213"/>
                <a:gd name="T6" fmla="*/ 832 w 1215"/>
                <a:gd name="T7" fmla="*/ 1066 h 1213"/>
                <a:gd name="T8" fmla="*/ 688 w 1215"/>
                <a:gd name="T9" fmla="*/ 1110 h 1213"/>
                <a:gd name="T10" fmla="*/ 529 w 1215"/>
                <a:gd name="T11" fmla="*/ 1110 h 1213"/>
                <a:gd name="T12" fmla="*/ 383 w 1215"/>
                <a:gd name="T13" fmla="*/ 1066 h 1213"/>
                <a:gd name="T14" fmla="*/ 262 w 1215"/>
                <a:gd name="T15" fmla="*/ 986 h 1213"/>
                <a:gd name="T16" fmla="*/ 170 w 1215"/>
                <a:gd name="T17" fmla="*/ 874 h 1213"/>
                <a:gd name="T18" fmla="*/ 114 w 1215"/>
                <a:gd name="T19" fmla="*/ 737 h 1213"/>
                <a:gd name="T20" fmla="*/ 98 w 1215"/>
                <a:gd name="T21" fmla="*/ 580 h 1213"/>
                <a:gd name="T22" fmla="*/ 128 w 1215"/>
                <a:gd name="T23" fmla="*/ 429 h 1213"/>
                <a:gd name="T24" fmla="*/ 197 w 1215"/>
                <a:gd name="T25" fmla="*/ 299 h 1213"/>
                <a:gd name="T26" fmla="*/ 300 w 1215"/>
                <a:gd name="T27" fmla="*/ 197 h 1213"/>
                <a:gd name="T28" fmla="*/ 430 w 1215"/>
                <a:gd name="T29" fmla="*/ 128 h 1213"/>
                <a:gd name="T30" fmla="*/ 581 w 1215"/>
                <a:gd name="T31" fmla="*/ 99 h 1213"/>
                <a:gd name="T32" fmla="*/ 738 w 1215"/>
                <a:gd name="T33" fmla="*/ 113 h 1213"/>
                <a:gd name="T34" fmla="*/ 875 w 1215"/>
                <a:gd name="T35" fmla="*/ 170 h 1213"/>
                <a:gd name="T36" fmla="*/ 988 w 1215"/>
                <a:gd name="T37" fmla="*/ 262 h 1213"/>
                <a:gd name="T38" fmla="*/ 1068 w 1215"/>
                <a:gd name="T39" fmla="*/ 382 h 1213"/>
                <a:gd name="T40" fmla="*/ 1112 w 1215"/>
                <a:gd name="T41" fmla="*/ 527 h 1213"/>
                <a:gd name="T42" fmla="*/ 1212 w 1215"/>
                <a:gd name="T43" fmla="*/ 543 h 1213"/>
                <a:gd name="T44" fmla="*/ 1168 w 1215"/>
                <a:gd name="T45" fmla="*/ 367 h 1213"/>
                <a:gd name="T46" fmla="*/ 1080 w 1215"/>
                <a:gd name="T47" fmla="*/ 217 h 1213"/>
                <a:gd name="T48" fmla="*/ 952 w 1215"/>
                <a:gd name="T49" fmla="*/ 101 h 1213"/>
                <a:gd name="T50" fmla="*/ 792 w 1215"/>
                <a:gd name="T51" fmla="*/ 27 h 1213"/>
                <a:gd name="T52" fmla="*/ 608 w 1215"/>
                <a:gd name="T53" fmla="*/ 0 h 1213"/>
                <a:gd name="T54" fmla="*/ 423 w 1215"/>
                <a:gd name="T55" fmla="*/ 27 h 1213"/>
                <a:gd name="T56" fmla="*/ 265 w 1215"/>
                <a:gd name="T57" fmla="*/ 101 h 1213"/>
                <a:gd name="T58" fmla="*/ 137 w 1215"/>
                <a:gd name="T59" fmla="*/ 217 h 1213"/>
                <a:gd name="T60" fmla="*/ 47 w 1215"/>
                <a:gd name="T61" fmla="*/ 367 h 1213"/>
                <a:gd name="T62" fmla="*/ 4 w 1215"/>
                <a:gd name="T63" fmla="*/ 543 h 1213"/>
                <a:gd name="T64" fmla="*/ 13 w 1215"/>
                <a:gd name="T65" fmla="*/ 731 h 1213"/>
                <a:gd name="T66" fmla="*/ 72 w 1215"/>
                <a:gd name="T67" fmla="*/ 899 h 1213"/>
                <a:gd name="T68" fmla="*/ 175 w 1215"/>
                <a:gd name="T69" fmla="*/ 1039 h 1213"/>
                <a:gd name="T70" fmla="*/ 314 w 1215"/>
                <a:gd name="T71" fmla="*/ 1142 h 1213"/>
                <a:gd name="T72" fmla="*/ 483 w 1215"/>
                <a:gd name="T73" fmla="*/ 1200 h 1213"/>
                <a:gd name="T74" fmla="*/ 672 w 1215"/>
                <a:gd name="T75" fmla="*/ 1210 h 1213"/>
                <a:gd name="T76" fmla="*/ 848 w 1215"/>
                <a:gd name="T77" fmla="*/ 1166 h 1213"/>
                <a:gd name="T78" fmla="*/ 998 w 1215"/>
                <a:gd name="T79" fmla="*/ 1078 h 1213"/>
                <a:gd name="T80" fmla="*/ 1114 w 1215"/>
                <a:gd name="T81" fmla="*/ 950 h 1213"/>
                <a:gd name="T82" fmla="*/ 1188 w 1215"/>
                <a:gd name="T83" fmla="*/ 790 h 1213"/>
                <a:gd name="T84" fmla="*/ 1215 w 1215"/>
                <a:gd name="T85" fmla="*/ 607 h 1213"/>
                <a:gd name="T86" fmla="*/ 878 w 1215"/>
                <a:gd name="T87" fmla="*/ 405 h 1213"/>
                <a:gd name="T88" fmla="*/ 854 w 1215"/>
                <a:gd name="T89" fmla="*/ 348 h 1213"/>
                <a:gd name="T90" fmla="*/ 813 w 1215"/>
                <a:gd name="T91" fmla="*/ 306 h 1213"/>
                <a:gd name="T92" fmla="*/ 732 w 1215"/>
                <a:gd name="T93" fmla="*/ 271 h 1213"/>
                <a:gd name="T94" fmla="*/ 490 w 1215"/>
                <a:gd name="T95" fmla="*/ 925 h 1213"/>
                <a:gd name="T96" fmla="*/ 760 w 1215"/>
                <a:gd name="T97" fmla="*/ 653 h 1213"/>
                <a:gd name="T98" fmla="*/ 837 w 1215"/>
                <a:gd name="T99" fmla="*/ 603 h 1213"/>
                <a:gd name="T100" fmla="*/ 879 w 1215"/>
                <a:gd name="T101" fmla="*/ 518 h 1213"/>
                <a:gd name="T102" fmla="*/ 769 w 1215"/>
                <a:gd name="T103" fmla="*/ 490 h 1213"/>
                <a:gd name="T104" fmla="*/ 740 w 1215"/>
                <a:gd name="T105" fmla="*/ 539 h 1213"/>
                <a:gd name="T106" fmla="*/ 686 w 1215"/>
                <a:gd name="T107" fmla="*/ 559 h 1213"/>
                <a:gd name="T108" fmla="*/ 676 w 1215"/>
                <a:gd name="T109" fmla="*/ 374 h 1213"/>
                <a:gd name="T110" fmla="*/ 733 w 1215"/>
                <a:gd name="T111" fmla="*/ 391 h 1213"/>
                <a:gd name="T112" fmla="*/ 766 w 1215"/>
                <a:gd name="T113" fmla="*/ 436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5" h="1213">
                  <a:moveTo>
                    <a:pt x="1117" y="607"/>
                  </a:moveTo>
                  <a:lnTo>
                    <a:pt x="1116" y="634"/>
                  </a:lnTo>
                  <a:lnTo>
                    <a:pt x="1115" y="659"/>
                  </a:lnTo>
                  <a:lnTo>
                    <a:pt x="1112" y="686"/>
                  </a:lnTo>
                  <a:lnTo>
                    <a:pt x="1106" y="711"/>
                  </a:lnTo>
                  <a:lnTo>
                    <a:pt x="1101" y="737"/>
                  </a:lnTo>
                  <a:lnTo>
                    <a:pt x="1094" y="760"/>
                  </a:lnTo>
                  <a:lnTo>
                    <a:pt x="1087" y="784"/>
                  </a:lnTo>
                  <a:lnTo>
                    <a:pt x="1077" y="808"/>
                  </a:lnTo>
                  <a:lnTo>
                    <a:pt x="1068" y="830"/>
                  </a:lnTo>
                  <a:lnTo>
                    <a:pt x="1057" y="852"/>
                  </a:lnTo>
                  <a:lnTo>
                    <a:pt x="1044" y="874"/>
                  </a:lnTo>
                  <a:lnTo>
                    <a:pt x="1032" y="894"/>
                  </a:lnTo>
                  <a:lnTo>
                    <a:pt x="1018" y="914"/>
                  </a:lnTo>
                  <a:lnTo>
                    <a:pt x="1003" y="933"/>
                  </a:lnTo>
                  <a:lnTo>
                    <a:pt x="988" y="952"/>
                  </a:lnTo>
                  <a:lnTo>
                    <a:pt x="971" y="970"/>
                  </a:lnTo>
                  <a:lnTo>
                    <a:pt x="954" y="986"/>
                  </a:lnTo>
                  <a:lnTo>
                    <a:pt x="935" y="1002"/>
                  </a:lnTo>
                  <a:lnTo>
                    <a:pt x="915" y="1017"/>
                  </a:lnTo>
                  <a:lnTo>
                    <a:pt x="896" y="1030"/>
                  </a:lnTo>
                  <a:lnTo>
                    <a:pt x="875" y="1044"/>
                  </a:lnTo>
                  <a:lnTo>
                    <a:pt x="854" y="1055"/>
                  </a:lnTo>
                  <a:lnTo>
                    <a:pt x="832" y="1066"/>
                  </a:lnTo>
                  <a:lnTo>
                    <a:pt x="809" y="1077"/>
                  </a:lnTo>
                  <a:lnTo>
                    <a:pt x="787" y="1085"/>
                  </a:lnTo>
                  <a:lnTo>
                    <a:pt x="762" y="1093"/>
                  </a:lnTo>
                  <a:lnTo>
                    <a:pt x="738" y="1099"/>
                  </a:lnTo>
                  <a:lnTo>
                    <a:pt x="713" y="1106"/>
                  </a:lnTo>
                  <a:lnTo>
                    <a:pt x="688" y="1110"/>
                  </a:lnTo>
                  <a:lnTo>
                    <a:pt x="662" y="1113"/>
                  </a:lnTo>
                  <a:lnTo>
                    <a:pt x="635" y="1115"/>
                  </a:lnTo>
                  <a:lnTo>
                    <a:pt x="608" y="1115"/>
                  </a:lnTo>
                  <a:lnTo>
                    <a:pt x="581" y="1115"/>
                  </a:lnTo>
                  <a:lnTo>
                    <a:pt x="554" y="1113"/>
                  </a:lnTo>
                  <a:lnTo>
                    <a:pt x="529" y="1110"/>
                  </a:lnTo>
                  <a:lnTo>
                    <a:pt x="503" y="1106"/>
                  </a:lnTo>
                  <a:lnTo>
                    <a:pt x="478" y="1099"/>
                  </a:lnTo>
                  <a:lnTo>
                    <a:pt x="453" y="1093"/>
                  </a:lnTo>
                  <a:lnTo>
                    <a:pt x="430" y="1085"/>
                  </a:lnTo>
                  <a:lnTo>
                    <a:pt x="406" y="1077"/>
                  </a:lnTo>
                  <a:lnTo>
                    <a:pt x="383" y="1066"/>
                  </a:lnTo>
                  <a:lnTo>
                    <a:pt x="362" y="1055"/>
                  </a:lnTo>
                  <a:lnTo>
                    <a:pt x="340" y="1044"/>
                  </a:lnTo>
                  <a:lnTo>
                    <a:pt x="319" y="1030"/>
                  </a:lnTo>
                  <a:lnTo>
                    <a:pt x="300" y="1017"/>
                  </a:lnTo>
                  <a:lnTo>
                    <a:pt x="280" y="1002"/>
                  </a:lnTo>
                  <a:lnTo>
                    <a:pt x="262" y="986"/>
                  </a:lnTo>
                  <a:lnTo>
                    <a:pt x="245" y="970"/>
                  </a:lnTo>
                  <a:lnTo>
                    <a:pt x="227" y="952"/>
                  </a:lnTo>
                  <a:lnTo>
                    <a:pt x="212" y="933"/>
                  </a:lnTo>
                  <a:lnTo>
                    <a:pt x="197" y="914"/>
                  </a:lnTo>
                  <a:lnTo>
                    <a:pt x="183" y="894"/>
                  </a:lnTo>
                  <a:lnTo>
                    <a:pt x="170" y="874"/>
                  </a:lnTo>
                  <a:lnTo>
                    <a:pt x="158" y="852"/>
                  </a:lnTo>
                  <a:lnTo>
                    <a:pt x="147" y="830"/>
                  </a:lnTo>
                  <a:lnTo>
                    <a:pt x="137" y="808"/>
                  </a:lnTo>
                  <a:lnTo>
                    <a:pt x="128" y="784"/>
                  </a:lnTo>
                  <a:lnTo>
                    <a:pt x="120" y="760"/>
                  </a:lnTo>
                  <a:lnTo>
                    <a:pt x="114" y="737"/>
                  </a:lnTo>
                  <a:lnTo>
                    <a:pt x="108" y="711"/>
                  </a:lnTo>
                  <a:lnTo>
                    <a:pt x="104" y="686"/>
                  </a:lnTo>
                  <a:lnTo>
                    <a:pt x="101" y="659"/>
                  </a:lnTo>
                  <a:lnTo>
                    <a:pt x="98" y="634"/>
                  </a:lnTo>
                  <a:lnTo>
                    <a:pt x="98" y="607"/>
                  </a:lnTo>
                  <a:lnTo>
                    <a:pt x="98" y="580"/>
                  </a:lnTo>
                  <a:lnTo>
                    <a:pt x="101" y="553"/>
                  </a:lnTo>
                  <a:lnTo>
                    <a:pt x="104" y="527"/>
                  </a:lnTo>
                  <a:lnTo>
                    <a:pt x="108" y="502"/>
                  </a:lnTo>
                  <a:lnTo>
                    <a:pt x="114" y="477"/>
                  </a:lnTo>
                  <a:lnTo>
                    <a:pt x="120" y="452"/>
                  </a:lnTo>
                  <a:lnTo>
                    <a:pt x="128" y="429"/>
                  </a:lnTo>
                  <a:lnTo>
                    <a:pt x="137" y="405"/>
                  </a:lnTo>
                  <a:lnTo>
                    <a:pt x="147" y="382"/>
                  </a:lnTo>
                  <a:lnTo>
                    <a:pt x="158" y="361"/>
                  </a:lnTo>
                  <a:lnTo>
                    <a:pt x="170" y="339"/>
                  </a:lnTo>
                  <a:lnTo>
                    <a:pt x="183" y="318"/>
                  </a:lnTo>
                  <a:lnTo>
                    <a:pt x="197" y="299"/>
                  </a:lnTo>
                  <a:lnTo>
                    <a:pt x="212" y="279"/>
                  </a:lnTo>
                  <a:lnTo>
                    <a:pt x="227" y="262"/>
                  </a:lnTo>
                  <a:lnTo>
                    <a:pt x="245" y="244"/>
                  </a:lnTo>
                  <a:lnTo>
                    <a:pt x="262" y="228"/>
                  </a:lnTo>
                  <a:lnTo>
                    <a:pt x="280" y="211"/>
                  </a:lnTo>
                  <a:lnTo>
                    <a:pt x="300" y="197"/>
                  </a:lnTo>
                  <a:lnTo>
                    <a:pt x="319" y="182"/>
                  </a:lnTo>
                  <a:lnTo>
                    <a:pt x="340" y="170"/>
                  </a:lnTo>
                  <a:lnTo>
                    <a:pt x="362" y="157"/>
                  </a:lnTo>
                  <a:lnTo>
                    <a:pt x="383" y="146"/>
                  </a:lnTo>
                  <a:lnTo>
                    <a:pt x="406" y="137"/>
                  </a:lnTo>
                  <a:lnTo>
                    <a:pt x="430" y="128"/>
                  </a:lnTo>
                  <a:lnTo>
                    <a:pt x="453" y="120"/>
                  </a:lnTo>
                  <a:lnTo>
                    <a:pt x="478" y="113"/>
                  </a:lnTo>
                  <a:lnTo>
                    <a:pt x="503" y="108"/>
                  </a:lnTo>
                  <a:lnTo>
                    <a:pt x="529" y="103"/>
                  </a:lnTo>
                  <a:lnTo>
                    <a:pt x="554" y="101"/>
                  </a:lnTo>
                  <a:lnTo>
                    <a:pt x="581" y="99"/>
                  </a:lnTo>
                  <a:lnTo>
                    <a:pt x="608" y="98"/>
                  </a:lnTo>
                  <a:lnTo>
                    <a:pt x="635" y="99"/>
                  </a:lnTo>
                  <a:lnTo>
                    <a:pt x="662" y="101"/>
                  </a:lnTo>
                  <a:lnTo>
                    <a:pt x="688" y="103"/>
                  </a:lnTo>
                  <a:lnTo>
                    <a:pt x="713" y="108"/>
                  </a:lnTo>
                  <a:lnTo>
                    <a:pt x="738" y="113"/>
                  </a:lnTo>
                  <a:lnTo>
                    <a:pt x="762" y="120"/>
                  </a:lnTo>
                  <a:lnTo>
                    <a:pt x="787" y="128"/>
                  </a:lnTo>
                  <a:lnTo>
                    <a:pt x="809" y="137"/>
                  </a:lnTo>
                  <a:lnTo>
                    <a:pt x="832" y="146"/>
                  </a:lnTo>
                  <a:lnTo>
                    <a:pt x="854" y="157"/>
                  </a:lnTo>
                  <a:lnTo>
                    <a:pt x="875" y="170"/>
                  </a:lnTo>
                  <a:lnTo>
                    <a:pt x="896" y="182"/>
                  </a:lnTo>
                  <a:lnTo>
                    <a:pt x="915" y="197"/>
                  </a:lnTo>
                  <a:lnTo>
                    <a:pt x="935" y="211"/>
                  </a:lnTo>
                  <a:lnTo>
                    <a:pt x="954" y="228"/>
                  </a:lnTo>
                  <a:lnTo>
                    <a:pt x="971" y="244"/>
                  </a:lnTo>
                  <a:lnTo>
                    <a:pt x="988" y="262"/>
                  </a:lnTo>
                  <a:lnTo>
                    <a:pt x="1003" y="279"/>
                  </a:lnTo>
                  <a:lnTo>
                    <a:pt x="1018" y="299"/>
                  </a:lnTo>
                  <a:lnTo>
                    <a:pt x="1032" y="318"/>
                  </a:lnTo>
                  <a:lnTo>
                    <a:pt x="1044" y="339"/>
                  </a:lnTo>
                  <a:lnTo>
                    <a:pt x="1057" y="361"/>
                  </a:lnTo>
                  <a:lnTo>
                    <a:pt x="1068" y="382"/>
                  </a:lnTo>
                  <a:lnTo>
                    <a:pt x="1077" y="405"/>
                  </a:lnTo>
                  <a:lnTo>
                    <a:pt x="1087" y="429"/>
                  </a:lnTo>
                  <a:lnTo>
                    <a:pt x="1094" y="452"/>
                  </a:lnTo>
                  <a:lnTo>
                    <a:pt x="1101" y="477"/>
                  </a:lnTo>
                  <a:lnTo>
                    <a:pt x="1106" y="502"/>
                  </a:lnTo>
                  <a:lnTo>
                    <a:pt x="1112" y="527"/>
                  </a:lnTo>
                  <a:lnTo>
                    <a:pt x="1115" y="553"/>
                  </a:lnTo>
                  <a:lnTo>
                    <a:pt x="1116" y="580"/>
                  </a:lnTo>
                  <a:lnTo>
                    <a:pt x="1117" y="607"/>
                  </a:lnTo>
                  <a:close/>
                  <a:moveTo>
                    <a:pt x="1215" y="607"/>
                  </a:moveTo>
                  <a:lnTo>
                    <a:pt x="1214" y="575"/>
                  </a:lnTo>
                  <a:lnTo>
                    <a:pt x="1212" y="543"/>
                  </a:lnTo>
                  <a:lnTo>
                    <a:pt x="1208" y="512"/>
                  </a:lnTo>
                  <a:lnTo>
                    <a:pt x="1202" y="481"/>
                  </a:lnTo>
                  <a:lnTo>
                    <a:pt x="1196" y="451"/>
                  </a:lnTo>
                  <a:lnTo>
                    <a:pt x="1188" y="422"/>
                  </a:lnTo>
                  <a:lnTo>
                    <a:pt x="1179" y="395"/>
                  </a:lnTo>
                  <a:lnTo>
                    <a:pt x="1168" y="367"/>
                  </a:lnTo>
                  <a:lnTo>
                    <a:pt x="1157" y="340"/>
                  </a:lnTo>
                  <a:lnTo>
                    <a:pt x="1143" y="313"/>
                  </a:lnTo>
                  <a:lnTo>
                    <a:pt x="1129" y="287"/>
                  </a:lnTo>
                  <a:lnTo>
                    <a:pt x="1114" y="264"/>
                  </a:lnTo>
                  <a:lnTo>
                    <a:pt x="1097" y="240"/>
                  </a:lnTo>
                  <a:lnTo>
                    <a:pt x="1080" y="217"/>
                  </a:lnTo>
                  <a:lnTo>
                    <a:pt x="1060" y="195"/>
                  </a:lnTo>
                  <a:lnTo>
                    <a:pt x="1040" y="174"/>
                  </a:lnTo>
                  <a:lnTo>
                    <a:pt x="1020" y="154"/>
                  </a:lnTo>
                  <a:lnTo>
                    <a:pt x="998" y="136"/>
                  </a:lnTo>
                  <a:lnTo>
                    <a:pt x="975" y="117"/>
                  </a:lnTo>
                  <a:lnTo>
                    <a:pt x="952" y="101"/>
                  </a:lnTo>
                  <a:lnTo>
                    <a:pt x="927" y="85"/>
                  </a:lnTo>
                  <a:lnTo>
                    <a:pt x="901" y="71"/>
                  </a:lnTo>
                  <a:lnTo>
                    <a:pt x="875" y="59"/>
                  </a:lnTo>
                  <a:lnTo>
                    <a:pt x="848" y="46"/>
                  </a:lnTo>
                  <a:lnTo>
                    <a:pt x="821" y="36"/>
                  </a:lnTo>
                  <a:lnTo>
                    <a:pt x="792" y="27"/>
                  </a:lnTo>
                  <a:lnTo>
                    <a:pt x="763" y="18"/>
                  </a:lnTo>
                  <a:lnTo>
                    <a:pt x="733" y="12"/>
                  </a:lnTo>
                  <a:lnTo>
                    <a:pt x="703" y="7"/>
                  </a:lnTo>
                  <a:lnTo>
                    <a:pt x="672" y="3"/>
                  </a:lnTo>
                  <a:lnTo>
                    <a:pt x="640" y="1"/>
                  </a:lnTo>
                  <a:lnTo>
                    <a:pt x="608" y="0"/>
                  </a:lnTo>
                  <a:lnTo>
                    <a:pt x="576" y="1"/>
                  </a:lnTo>
                  <a:lnTo>
                    <a:pt x="544" y="3"/>
                  </a:lnTo>
                  <a:lnTo>
                    <a:pt x="513" y="7"/>
                  </a:lnTo>
                  <a:lnTo>
                    <a:pt x="483" y="12"/>
                  </a:lnTo>
                  <a:lnTo>
                    <a:pt x="453" y="18"/>
                  </a:lnTo>
                  <a:lnTo>
                    <a:pt x="423" y="27"/>
                  </a:lnTo>
                  <a:lnTo>
                    <a:pt x="396" y="36"/>
                  </a:lnTo>
                  <a:lnTo>
                    <a:pt x="368" y="46"/>
                  </a:lnTo>
                  <a:lnTo>
                    <a:pt x="341" y="59"/>
                  </a:lnTo>
                  <a:lnTo>
                    <a:pt x="314" y="71"/>
                  </a:lnTo>
                  <a:lnTo>
                    <a:pt x="289" y="85"/>
                  </a:lnTo>
                  <a:lnTo>
                    <a:pt x="265" y="101"/>
                  </a:lnTo>
                  <a:lnTo>
                    <a:pt x="241" y="117"/>
                  </a:lnTo>
                  <a:lnTo>
                    <a:pt x="218" y="136"/>
                  </a:lnTo>
                  <a:lnTo>
                    <a:pt x="195" y="154"/>
                  </a:lnTo>
                  <a:lnTo>
                    <a:pt x="175" y="174"/>
                  </a:lnTo>
                  <a:lnTo>
                    <a:pt x="155" y="195"/>
                  </a:lnTo>
                  <a:lnTo>
                    <a:pt x="137" y="217"/>
                  </a:lnTo>
                  <a:lnTo>
                    <a:pt x="118" y="240"/>
                  </a:lnTo>
                  <a:lnTo>
                    <a:pt x="102" y="264"/>
                  </a:lnTo>
                  <a:lnTo>
                    <a:pt x="86" y="287"/>
                  </a:lnTo>
                  <a:lnTo>
                    <a:pt x="72" y="313"/>
                  </a:lnTo>
                  <a:lnTo>
                    <a:pt x="59" y="340"/>
                  </a:lnTo>
                  <a:lnTo>
                    <a:pt x="47" y="367"/>
                  </a:lnTo>
                  <a:lnTo>
                    <a:pt x="37" y="395"/>
                  </a:lnTo>
                  <a:lnTo>
                    <a:pt x="27" y="422"/>
                  </a:lnTo>
                  <a:lnTo>
                    <a:pt x="19" y="451"/>
                  </a:lnTo>
                  <a:lnTo>
                    <a:pt x="13" y="481"/>
                  </a:lnTo>
                  <a:lnTo>
                    <a:pt x="8" y="512"/>
                  </a:lnTo>
                  <a:lnTo>
                    <a:pt x="4" y="543"/>
                  </a:lnTo>
                  <a:lnTo>
                    <a:pt x="1" y="575"/>
                  </a:lnTo>
                  <a:lnTo>
                    <a:pt x="0" y="607"/>
                  </a:lnTo>
                  <a:lnTo>
                    <a:pt x="1" y="639"/>
                  </a:lnTo>
                  <a:lnTo>
                    <a:pt x="4" y="670"/>
                  </a:lnTo>
                  <a:lnTo>
                    <a:pt x="8" y="701"/>
                  </a:lnTo>
                  <a:lnTo>
                    <a:pt x="13" y="731"/>
                  </a:lnTo>
                  <a:lnTo>
                    <a:pt x="19" y="761"/>
                  </a:lnTo>
                  <a:lnTo>
                    <a:pt x="27" y="790"/>
                  </a:lnTo>
                  <a:lnTo>
                    <a:pt x="37" y="819"/>
                  </a:lnTo>
                  <a:lnTo>
                    <a:pt x="47" y="847"/>
                  </a:lnTo>
                  <a:lnTo>
                    <a:pt x="59" y="874"/>
                  </a:lnTo>
                  <a:lnTo>
                    <a:pt x="72" y="899"/>
                  </a:lnTo>
                  <a:lnTo>
                    <a:pt x="86" y="925"/>
                  </a:lnTo>
                  <a:lnTo>
                    <a:pt x="102" y="950"/>
                  </a:lnTo>
                  <a:lnTo>
                    <a:pt x="118" y="974"/>
                  </a:lnTo>
                  <a:lnTo>
                    <a:pt x="137" y="996"/>
                  </a:lnTo>
                  <a:lnTo>
                    <a:pt x="155" y="1018"/>
                  </a:lnTo>
                  <a:lnTo>
                    <a:pt x="175" y="1039"/>
                  </a:lnTo>
                  <a:lnTo>
                    <a:pt x="195" y="1058"/>
                  </a:lnTo>
                  <a:lnTo>
                    <a:pt x="218" y="1078"/>
                  </a:lnTo>
                  <a:lnTo>
                    <a:pt x="241" y="1095"/>
                  </a:lnTo>
                  <a:lnTo>
                    <a:pt x="265" y="1112"/>
                  </a:lnTo>
                  <a:lnTo>
                    <a:pt x="289" y="1127"/>
                  </a:lnTo>
                  <a:lnTo>
                    <a:pt x="314" y="1142"/>
                  </a:lnTo>
                  <a:lnTo>
                    <a:pt x="341" y="1155"/>
                  </a:lnTo>
                  <a:lnTo>
                    <a:pt x="368" y="1166"/>
                  </a:lnTo>
                  <a:lnTo>
                    <a:pt x="396" y="1177"/>
                  </a:lnTo>
                  <a:lnTo>
                    <a:pt x="423" y="1186"/>
                  </a:lnTo>
                  <a:lnTo>
                    <a:pt x="453" y="1194"/>
                  </a:lnTo>
                  <a:lnTo>
                    <a:pt x="483" y="1200"/>
                  </a:lnTo>
                  <a:lnTo>
                    <a:pt x="513" y="1206"/>
                  </a:lnTo>
                  <a:lnTo>
                    <a:pt x="544" y="1210"/>
                  </a:lnTo>
                  <a:lnTo>
                    <a:pt x="576" y="1212"/>
                  </a:lnTo>
                  <a:lnTo>
                    <a:pt x="608" y="1213"/>
                  </a:lnTo>
                  <a:lnTo>
                    <a:pt x="640" y="1212"/>
                  </a:lnTo>
                  <a:lnTo>
                    <a:pt x="672" y="1210"/>
                  </a:lnTo>
                  <a:lnTo>
                    <a:pt x="703" y="1206"/>
                  </a:lnTo>
                  <a:lnTo>
                    <a:pt x="733" y="1200"/>
                  </a:lnTo>
                  <a:lnTo>
                    <a:pt x="763" y="1194"/>
                  </a:lnTo>
                  <a:lnTo>
                    <a:pt x="792" y="1186"/>
                  </a:lnTo>
                  <a:lnTo>
                    <a:pt x="821" y="1177"/>
                  </a:lnTo>
                  <a:lnTo>
                    <a:pt x="848" y="1166"/>
                  </a:lnTo>
                  <a:lnTo>
                    <a:pt x="875" y="1155"/>
                  </a:lnTo>
                  <a:lnTo>
                    <a:pt x="901" y="1142"/>
                  </a:lnTo>
                  <a:lnTo>
                    <a:pt x="927" y="1127"/>
                  </a:lnTo>
                  <a:lnTo>
                    <a:pt x="952" y="1112"/>
                  </a:lnTo>
                  <a:lnTo>
                    <a:pt x="975" y="1095"/>
                  </a:lnTo>
                  <a:lnTo>
                    <a:pt x="998" y="1078"/>
                  </a:lnTo>
                  <a:lnTo>
                    <a:pt x="1020" y="1058"/>
                  </a:lnTo>
                  <a:lnTo>
                    <a:pt x="1040" y="1039"/>
                  </a:lnTo>
                  <a:lnTo>
                    <a:pt x="1060" y="1018"/>
                  </a:lnTo>
                  <a:lnTo>
                    <a:pt x="1080" y="996"/>
                  </a:lnTo>
                  <a:lnTo>
                    <a:pt x="1097" y="974"/>
                  </a:lnTo>
                  <a:lnTo>
                    <a:pt x="1114" y="950"/>
                  </a:lnTo>
                  <a:lnTo>
                    <a:pt x="1129" y="925"/>
                  </a:lnTo>
                  <a:lnTo>
                    <a:pt x="1143" y="899"/>
                  </a:lnTo>
                  <a:lnTo>
                    <a:pt x="1157" y="874"/>
                  </a:lnTo>
                  <a:lnTo>
                    <a:pt x="1168" y="847"/>
                  </a:lnTo>
                  <a:lnTo>
                    <a:pt x="1179" y="819"/>
                  </a:lnTo>
                  <a:lnTo>
                    <a:pt x="1188" y="790"/>
                  </a:lnTo>
                  <a:lnTo>
                    <a:pt x="1196" y="761"/>
                  </a:lnTo>
                  <a:lnTo>
                    <a:pt x="1202" y="731"/>
                  </a:lnTo>
                  <a:lnTo>
                    <a:pt x="1208" y="701"/>
                  </a:lnTo>
                  <a:lnTo>
                    <a:pt x="1212" y="670"/>
                  </a:lnTo>
                  <a:lnTo>
                    <a:pt x="1214" y="639"/>
                  </a:lnTo>
                  <a:lnTo>
                    <a:pt x="1215" y="607"/>
                  </a:lnTo>
                  <a:close/>
                  <a:moveTo>
                    <a:pt x="886" y="464"/>
                  </a:moveTo>
                  <a:lnTo>
                    <a:pt x="885" y="451"/>
                  </a:lnTo>
                  <a:lnTo>
                    <a:pt x="884" y="439"/>
                  </a:lnTo>
                  <a:lnTo>
                    <a:pt x="882" y="426"/>
                  </a:lnTo>
                  <a:lnTo>
                    <a:pt x="880" y="415"/>
                  </a:lnTo>
                  <a:lnTo>
                    <a:pt x="878" y="405"/>
                  </a:lnTo>
                  <a:lnTo>
                    <a:pt x="875" y="395"/>
                  </a:lnTo>
                  <a:lnTo>
                    <a:pt x="872" y="384"/>
                  </a:lnTo>
                  <a:lnTo>
                    <a:pt x="868" y="374"/>
                  </a:lnTo>
                  <a:lnTo>
                    <a:pt x="863" y="366"/>
                  </a:lnTo>
                  <a:lnTo>
                    <a:pt x="859" y="356"/>
                  </a:lnTo>
                  <a:lnTo>
                    <a:pt x="854" y="348"/>
                  </a:lnTo>
                  <a:lnTo>
                    <a:pt x="847" y="340"/>
                  </a:lnTo>
                  <a:lnTo>
                    <a:pt x="841" y="333"/>
                  </a:lnTo>
                  <a:lnTo>
                    <a:pt x="835" y="325"/>
                  </a:lnTo>
                  <a:lnTo>
                    <a:pt x="828" y="318"/>
                  </a:lnTo>
                  <a:lnTo>
                    <a:pt x="821" y="312"/>
                  </a:lnTo>
                  <a:lnTo>
                    <a:pt x="813" y="306"/>
                  </a:lnTo>
                  <a:lnTo>
                    <a:pt x="805" y="301"/>
                  </a:lnTo>
                  <a:lnTo>
                    <a:pt x="797" y="296"/>
                  </a:lnTo>
                  <a:lnTo>
                    <a:pt x="789" y="290"/>
                  </a:lnTo>
                  <a:lnTo>
                    <a:pt x="771" y="282"/>
                  </a:lnTo>
                  <a:lnTo>
                    <a:pt x="751" y="276"/>
                  </a:lnTo>
                  <a:lnTo>
                    <a:pt x="732" y="271"/>
                  </a:lnTo>
                  <a:lnTo>
                    <a:pt x="711" y="267"/>
                  </a:lnTo>
                  <a:lnTo>
                    <a:pt x="690" y="265"/>
                  </a:lnTo>
                  <a:lnTo>
                    <a:pt x="668" y="264"/>
                  </a:lnTo>
                  <a:lnTo>
                    <a:pt x="377" y="264"/>
                  </a:lnTo>
                  <a:lnTo>
                    <a:pt x="377" y="925"/>
                  </a:lnTo>
                  <a:lnTo>
                    <a:pt x="490" y="925"/>
                  </a:lnTo>
                  <a:lnTo>
                    <a:pt x="490" y="671"/>
                  </a:lnTo>
                  <a:lnTo>
                    <a:pt x="617" y="671"/>
                  </a:lnTo>
                  <a:lnTo>
                    <a:pt x="747" y="925"/>
                  </a:lnTo>
                  <a:lnTo>
                    <a:pt x="879" y="925"/>
                  </a:lnTo>
                  <a:lnTo>
                    <a:pt x="744" y="658"/>
                  </a:lnTo>
                  <a:lnTo>
                    <a:pt x="760" y="653"/>
                  </a:lnTo>
                  <a:lnTo>
                    <a:pt x="775" y="647"/>
                  </a:lnTo>
                  <a:lnTo>
                    <a:pt x="789" y="640"/>
                  </a:lnTo>
                  <a:lnTo>
                    <a:pt x="802" y="633"/>
                  </a:lnTo>
                  <a:lnTo>
                    <a:pt x="814" y="623"/>
                  </a:lnTo>
                  <a:lnTo>
                    <a:pt x="827" y="613"/>
                  </a:lnTo>
                  <a:lnTo>
                    <a:pt x="837" y="603"/>
                  </a:lnTo>
                  <a:lnTo>
                    <a:pt x="846" y="590"/>
                  </a:lnTo>
                  <a:lnTo>
                    <a:pt x="856" y="578"/>
                  </a:lnTo>
                  <a:lnTo>
                    <a:pt x="863" y="565"/>
                  </a:lnTo>
                  <a:lnTo>
                    <a:pt x="870" y="550"/>
                  </a:lnTo>
                  <a:lnTo>
                    <a:pt x="875" y="535"/>
                  </a:lnTo>
                  <a:lnTo>
                    <a:pt x="879" y="518"/>
                  </a:lnTo>
                  <a:lnTo>
                    <a:pt x="882" y="501"/>
                  </a:lnTo>
                  <a:lnTo>
                    <a:pt x="885" y="483"/>
                  </a:lnTo>
                  <a:lnTo>
                    <a:pt x="886" y="464"/>
                  </a:lnTo>
                  <a:close/>
                  <a:moveTo>
                    <a:pt x="771" y="467"/>
                  </a:moveTo>
                  <a:lnTo>
                    <a:pt x="770" y="479"/>
                  </a:lnTo>
                  <a:lnTo>
                    <a:pt x="769" y="490"/>
                  </a:lnTo>
                  <a:lnTo>
                    <a:pt x="766" y="500"/>
                  </a:lnTo>
                  <a:lnTo>
                    <a:pt x="763" y="509"/>
                  </a:lnTo>
                  <a:lnTo>
                    <a:pt x="759" y="518"/>
                  </a:lnTo>
                  <a:lnTo>
                    <a:pt x="754" y="525"/>
                  </a:lnTo>
                  <a:lnTo>
                    <a:pt x="747" y="533"/>
                  </a:lnTo>
                  <a:lnTo>
                    <a:pt x="740" y="539"/>
                  </a:lnTo>
                  <a:lnTo>
                    <a:pt x="733" y="544"/>
                  </a:lnTo>
                  <a:lnTo>
                    <a:pt x="725" y="549"/>
                  </a:lnTo>
                  <a:lnTo>
                    <a:pt x="716" y="552"/>
                  </a:lnTo>
                  <a:lnTo>
                    <a:pt x="707" y="555"/>
                  </a:lnTo>
                  <a:lnTo>
                    <a:pt x="697" y="558"/>
                  </a:lnTo>
                  <a:lnTo>
                    <a:pt x="686" y="559"/>
                  </a:lnTo>
                  <a:lnTo>
                    <a:pt x="676" y="560"/>
                  </a:lnTo>
                  <a:lnTo>
                    <a:pt x="665" y="561"/>
                  </a:lnTo>
                  <a:lnTo>
                    <a:pt x="490" y="561"/>
                  </a:lnTo>
                  <a:lnTo>
                    <a:pt x="490" y="373"/>
                  </a:lnTo>
                  <a:lnTo>
                    <a:pt x="665" y="373"/>
                  </a:lnTo>
                  <a:lnTo>
                    <a:pt x="676" y="374"/>
                  </a:lnTo>
                  <a:lnTo>
                    <a:pt x="686" y="375"/>
                  </a:lnTo>
                  <a:lnTo>
                    <a:pt x="697" y="376"/>
                  </a:lnTo>
                  <a:lnTo>
                    <a:pt x="707" y="379"/>
                  </a:lnTo>
                  <a:lnTo>
                    <a:pt x="716" y="382"/>
                  </a:lnTo>
                  <a:lnTo>
                    <a:pt x="725" y="386"/>
                  </a:lnTo>
                  <a:lnTo>
                    <a:pt x="733" y="391"/>
                  </a:lnTo>
                  <a:lnTo>
                    <a:pt x="740" y="397"/>
                  </a:lnTo>
                  <a:lnTo>
                    <a:pt x="747" y="403"/>
                  </a:lnTo>
                  <a:lnTo>
                    <a:pt x="754" y="410"/>
                  </a:lnTo>
                  <a:lnTo>
                    <a:pt x="759" y="418"/>
                  </a:lnTo>
                  <a:lnTo>
                    <a:pt x="763" y="426"/>
                  </a:lnTo>
                  <a:lnTo>
                    <a:pt x="766" y="436"/>
                  </a:lnTo>
                  <a:lnTo>
                    <a:pt x="769" y="445"/>
                  </a:lnTo>
                  <a:lnTo>
                    <a:pt x="770" y="455"/>
                  </a:lnTo>
                  <a:lnTo>
                    <a:pt x="771" y="4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250666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Gradient">
    <p:bg>
      <p:bgPr>
        <a:gradFill>
          <a:gsLst>
            <a:gs pos="0">
              <a:srgbClr val="00BDF2"/>
            </a:gs>
            <a:gs pos="20000">
              <a:srgbClr val="00B3F0"/>
            </a:gs>
            <a:gs pos="75000">
              <a:srgbClr val="0066B3"/>
            </a:gs>
            <a:gs pos="100000">
              <a:srgbClr val="00478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8"/>
          <p:cNvSpPr>
            <a:spLocks noGrp="1" noChangeArrowheads="1"/>
          </p:cNvSpPr>
          <p:nvPr>
            <p:ph type="ctrTitle"/>
          </p:nvPr>
        </p:nvSpPr>
        <p:spPr>
          <a:xfrm>
            <a:off x="368302" y="906468"/>
            <a:ext cx="8407400" cy="5175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" name="Rectangle 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8302" y="1477962"/>
            <a:ext cx="8407400" cy="10937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grpSp>
        <p:nvGrpSpPr>
          <p:cNvPr id="11" name="Group 10"/>
          <p:cNvGrpSpPr>
            <a:grpSpLocks noChangeAspect="1"/>
          </p:cNvGrpSpPr>
          <p:nvPr userDrawn="1"/>
        </p:nvGrpSpPr>
        <p:grpSpPr>
          <a:xfrm>
            <a:off x="8277440" y="4671325"/>
            <a:ext cx="598106" cy="342000"/>
            <a:chOff x="7677944" y="4205288"/>
            <a:chExt cx="1204913" cy="688975"/>
          </a:xfrm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7677944" y="4452938"/>
              <a:ext cx="374650" cy="441325"/>
            </a:xfrm>
            <a:custGeom>
              <a:avLst/>
              <a:gdLst>
                <a:gd name="T0" fmla="*/ 4134 w 4969"/>
                <a:gd name="T1" fmla="*/ 4240 h 5835"/>
                <a:gd name="T2" fmla="*/ 3890 w 4969"/>
                <a:gd name="T3" fmla="*/ 4426 h 5835"/>
                <a:gd name="T4" fmla="*/ 3635 w 4969"/>
                <a:gd name="T5" fmla="*/ 4568 h 5835"/>
                <a:gd name="T6" fmla="*/ 3372 w 4969"/>
                <a:gd name="T7" fmla="*/ 4667 h 5835"/>
                <a:gd name="T8" fmla="*/ 3103 w 4969"/>
                <a:gd name="T9" fmla="*/ 4721 h 5835"/>
                <a:gd name="T10" fmla="*/ 2735 w 4969"/>
                <a:gd name="T11" fmla="*/ 4722 h 5835"/>
                <a:gd name="T12" fmla="*/ 2218 w 4969"/>
                <a:gd name="T13" fmla="*/ 4595 h 5835"/>
                <a:gd name="T14" fmla="*/ 1785 w 4969"/>
                <a:gd name="T15" fmla="*/ 4332 h 5835"/>
                <a:gd name="T16" fmla="*/ 1452 w 4969"/>
                <a:gd name="T17" fmla="*/ 3953 h 5835"/>
                <a:gd name="T18" fmla="*/ 1240 w 4969"/>
                <a:gd name="T19" fmla="*/ 3475 h 5835"/>
                <a:gd name="T20" fmla="*/ 1166 w 4969"/>
                <a:gd name="T21" fmla="*/ 2917 h 5835"/>
                <a:gd name="T22" fmla="*/ 1240 w 4969"/>
                <a:gd name="T23" fmla="*/ 2360 h 5835"/>
                <a:gd name="T24" fmla="*/ 1452 w 4969"/>
                <a:gd name="T25" fmla="*/ 1881 h 5835"/>
                <a:gd name="T26" fmla="*/ 1785 w 4969"/>
                <a:gd name="T27" fmla="*/ 1501 h 5835"/>
                <a:gd name="T28" fmla="*/ 2218 w 4969"/>
                <a:gd name="T29" fmla="*/ 1238 h 5835"/>
                <a:gd name="T30" fmla="*/ 2735 w 4969"/>
                <a:gd name="T31" fmla="*/ 1112 h 5835"/>
                <a:gd name="T32" fmla="*/ 3103 w 4969"/>
                <a:gd name="T33" fmla="*/ 1114 h 5835"/>
                <a:gd name="T34" fmla="*/ 3372 w 4969"/>
                <a:gd name="T35" fmla="*/ 1166 h 5835"/>
                <a:gd name="T36" fmla="*/ 3635 w 4969"/>
                <a:gd name="T37" fmla="*/ 1265 h 5835"/>
                <a:gd name="T38" fmla="*/ 3890 w 4969"/>
                <a:gd name="T39" fmla="*/ 1407 h 5835"/>
                <a:gd name="T40" fmla="*/ 4134 w 4969"/>
                <a:gd name="T41" fmla="*/ 1593 h 5835"/>
                <a:gd name="T42" fmla="*/ 4969 w 4969"/>
                <a:gd name="T43" fmla="*/ 975 h 5835"/>
                <a:gd name="T44" fmla="*/ 4690 w 4969"/>
                <a:gd name="T45" fmla="*/ 678 h 5835"/>
                <a:gd name="T46" fmla="*/ 4351 w 4969"/>
                <a:gd name="T47" fmla="*/ 408 h 5835"/>
                <a:gd name="T48" fmla="*/ 3987 w 4969"/>
                <a:gd name="T49" fmla="*/ 207 h 5835"/>
                <a:gd name="T50" fmla="*/ 3595 w 4969"/>
                <a:gd name="T51" fmla="*/ 74 h 5835"/>
                <a:gd name="T52" fmla="*/ 3175 w 4969"/>
                <a:gd name="T53" fmla="*/ 8 h 5835"/>
                <a:gd name="T54" fmla="*/ 2728 w 4969"/>
                <a:gd name="T55" fmla="*/ 7 h 5835"/>
                <a:gd name="T56" fmla="*/ 2293 w 4969"/>
                <a:gd name="T57" fmla="*/ 62 h 5835"/>
                <a:gd name="T58" fmla="*/ 1880 w 4969"/>
                <a:gd name="T59" fmla="*/ 172 h 5835"/>
                <a:gd name="T60" fmla="*/ 1495 w 4969"/>
                <a:gd name="T61" fmla="*/ 333 h 5835"/>
                <a:gd name="T62" fmla="*/ 1143 w 4969"/>
                <a:gd name="T63" fmla="*/ 545 h 5835"/>
                <a:gd name="T64" fmla="*/ 826 w 4969"/>
                <a:gd name="T65" fmla="*/ 809 h 5835"/>
                <a:gd name="T66" fmla="*/ 541 w 4969"/>
                <a:gd name="T67" fmla="*/ 1136 h 5835"/>
                <a:gd name="T68" fmla="*/ 314 w 4969"/>
                <a:gd name="T69" fmla="*/ 1505 h 5835"/>
                <a:gd name="T70" fmla="*/ 148 w 4969"/>
                <a:gd name="T71" fmla="*/ 1914 h 5835"/>
                <a:gd name="T72" fmla="*/ 43 w 4969"/>
                <a:gd name="T73" fmla="*/ 2358 h 5835"/>
                <a:gd name="T74" fmla="*/ 1 w 4969"/>
                <a:gd name="T75" fmla="*/ 2835 h 5835"/>
                <a:gd name="T76" fmla="*/ 23 w 4969"/>
                <a:gd name="T77" fmla="*/ 3320 h 5835"/>
                <a:gd name="T78" fmla="*/ 106 w 4969"/>
                <a:gd name="T79" fmla="*/ 3775 h 5835"/>
                <a:gd name="T80" fmla="*/ 253 w 4969"/>
                <a:gd name="T81" fmla="*/ 4196 h 5835"/>
                <a:gd name="T82" fmla="*/ 459 w 4969"/>
                <a:gd name="T83" fmla="*/ 4579 h 5835"/>
                <a:gd name="T84" fmla="*/ 725 w 4969"/>
                <a:gd name="T85" fmla="*/ 4921 h 5835"/>
                <a:gd name="T86" fmla="*/ 1035 w 4969"/>
                <a:gd name="T87" fmla="*/ 5208 h 5835"/>
                <a:gd name="T88" fmla="*/ 1374 w 4969"/>
                <a:gd name="T89" fmla="*/ 5436 h 5835"/>
                <a:gd name="T90" fmla="*/ 1748 w 4969"/>
                <a:gd name="T91" fmla="*/ 5614 h 5835"/>
                <a:gd name="T92" fmla="*/ 2153 w 4969"/>
                <a:gd name="T93" fmla="*/ 5741 h 5835"/>
                <a:gd name="T94" fmla="*/ 2582 w 4969"/>
                <a:gd name="T95" fmla="*/ 5815 h 5835"/>
                <a:gd name="T96" fmla="*/ 3029 w 4969"/>
                <a:gd name="T97" fmla="*/ 5833 h 5835"/>
                <a:gd name="T98" fmla="*/ 3459 w 4969"/>
                <a:gd name="T99" fmla="*/ 5789 h 5835"/>
                <a:gd name="T100" fmla="*/ 3859 w 4969"/>
                <a:gd name="T101" fmla="*/ 5679 h 5835"/>
                <a:gd name="T102" fmla="*/ 4233 w 4969"/>
                <a:gd name="T103" fmla="*/ 5501 h 5835"/>
                <a:gd name="T104" fmla="*/ 4579 w 4969"/>
                <a:gd name="T105" fmla="*/ 5253 h 5835"/>
                <a:gd name="T106" fmla="*/ 4901 w 4969"/>
                <a:gd name="T107" fmla="*/ 4939 h 5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69" h="5835">
                  <a:moveTo>
                    <a:pt x="4314" y="4068"/>
                  </a:moveTo>
                  <a:lnTo>
                    <a:pt x="4289" y="4094"/>
                  </a:lnTo>
                  <a:lnTo>
                    <a:pt x="4251" y="4132"/>
                  </a:lnTo>
                  <a:lnTo>
                    <a:pt x="4212" y="4169"/>
                  </a:lnTo>
                  <a:lnTo>
                    <a:pt x="4173" y="4205"/>
                  </a:lnTo>
                  <a:lnTo>
                    <a:pt x="4134" y="4240"/>
                  </a:lnTo>
                  <a:lnTo>
                    <a:pt x="4093" y="4274"/>
                  </a:lnTo>
                  <a:lnTo>
                    <a:pt x="4053" y="4307"/>
                  </a:lnTo>
                  <a:lnTo>
                    <a:pt x="4013" y="4338"/>
                  </a:lnTo>
                  <a:lnTo>
                    <a:pt x="3973" y="4369"/>
                  </a:lnTo>
                  <a:lnTo>
                    <a:pt x="3931" y="4398"/>
                  </a:lnTo>
                  <a:lnTo>
                    <a:pt x="3890" y="4426"/>
                  </a:lnTo>
                  <a:lnTo>
                    <a:pt x="3848" y="4453"/>
                  </a:lnTo>
                  <a:lnTo>
                    <a:pt x="3806" y="4478"/>
                  </a:lnTo>
                  <a:lnTo>
                    <a:pt x="3763" y="4502"/>
                  </a:lnTo>
                  <a:lnTo>
                    <a:pt x="3721" y="4526"/>
                  </a:lnTo>
                  <a:lnTo>
                    <a:pt x="3679" y="4547"/>
                  </a:lnTo>
                  <a:lnTo>
                    <a:pt x="3635" y="4568"/>
                  </a:lnTo>
                  <a:lnTo>
                    <a:pt x="3592" y="4588"/>
                  </a:lnTo>
                  <a:lnTo>
                    <a:pt x="3549" y="4606"/>
                  </a:lnTo>
                  <a:lnTo>
                    <a:pt x="3505" y="4624"/>
                  </a:lnTo>
                  <a:lnTo>
                    <a:pt x="3461" y="4639"/>
                  </a:lnTo>
                  <a:lnTo>
                    <a:pt x="3417" y="4654"/>
                  </a:lnTo>
                  <a:lnTo>
                    <a:pt x="3372" y="4667"/>
                  </a:lnTo>
                  <a:lnTo>
                    <a:pt x="3328" y="4679"/>
                  </a:lnTo>
                  <a:lnTo>
                    <a:pt x="3284" y="4690"/>
                  </a:lnTo>
                  <a:lnTo>
                    <a:pt x="3239" y="4699"/>
                  </a:lnTo>
                  <a:lnTo>
                    <a:pt x="3194" y="4707"/>
                  </a:lnTo>
                  <a:lnTo>
                    <a:pt x="3148" y="4714"/>
                  </a:lnTo>
                  <a:lnTo>
                    <a:pt x="3103" y="4721"/>
                  </a:lnTo>
                  <a:lnTo>
                    <a:pt x="3059" y="4725"/>
                  </a:lnTo>
                  <a:lnTo>
                    <a:pt x="3013" y="4728"/>
                  </a:lnTo>
                  <a:lnTo>
                    <a:pt x="2967" y="4730"/>
                  </a:lnTo>
                  <a:lnTo>
                    <a:pt x="2921" y="4731"/>
                  </a:lnTo>
                  <a:lnTo>
                    <a:pt x="2826" y="4729"/>
                  </a:lnTo>
                  <a:lnTo>
                    <a:pt x="2735" y="4722"/>
                  </a:lnTo>
                  <a:lnTo>
                    <a:pt x="2643" y="4711"/>
                  </a:lnTo>
                  <a:lnTo>
                    <a:pt x="2554" y="4696"/>
                  </a:lnTo>
                  <a:lnTo>
                    <a:pt x="2466" y="4676"/>
                  </a:lnTo>
                  <a:lnTo>
                    <a:pt x="2382" y="4654"/>
                  </a:lnTo>
                  <a:lnTo>
                    <a:pt x="2298" y="4626"/>
                  </a:lnTo>
                  <a:lnTo>
                    <a:pt x="2218" y="4595"/>
                  </a:lnTo>
                  <a:lnTo>
                    <a:pt x="2139" y="4560"/>
                  </a:lnTo>
                  <a:lnTo>
                    <a:pt x="2063" y="4522"/>
                  </a:lnTo>
                  <a:lnTo>
                    <a:pt x="1990" y="4479"/>
                  </a:lnTo>
                  <a:lnTo>
                    <a:pt x="1919" y="4434"/>
                  </a:lnTo>
                  <a:lnTo>
                    <a:pt x="1851" y="4385"/>
                  </a:lnTo>
                  <a:lnTo>
                    <a:pt x="1785" y="4332"/>
                  </a:lnTo>
                  <a:lnTo>
                    <a:pt x="1722" y="4276"/>
                  </a:lnTo>
                  <a:lnTo>
                    <a:pt x="1662" y="4218"/>
                  </a:lnTo>
                  <a:lnTo>
                    <a:pt x="1605" y="4156"/>
                  </a:lnTo>
                  <a:lnTo>
                    <a:pt x="1551" y="4091"/>
                  </a:lnTo>
                  <a:lnTo>
                    <a:pt x="1501" y="4023"/>
                  </a:lnTo>
                  <a:lnTo>
                    <a:pt x="1452" y="3953"/>
                  </a:lnTo>
                  <a:lnTo>
                    <a:pt x="1409" y="3880"/>
                  </a:lnTo>
                  <a:lnTo>
                    <a:pt x="1368" y="3803"/>
                  </a:lnTo>
                  <a:lnTo>
                    <a:pt x="1331" y="3725"/>
                  </a:lnTo>
                  <a:lnTo>
                    <a:pt x="1297" y="3644"/>
                  </a:lnTo>
                  <a:lnTo>
                    <a:pt x="1267" y="3560"/>
                  </a:lnTo>
                  <a:lnTo>
                    <a:pt x="1240" y="3475"/>
                  </a:lnTo>
                  <a:lnTo>
                    <a:pt x="1218" y="3387"/>
                  </a:lnTo>
                  <a:lnTo>
                    <a:pt x="1200" y="3297"/>
                  </a:lnTo>
                  <a:lnTo>
                    <a:pt x="1184" y="3205"/>
                  </a:lnTo>
                  <a:lnTo>
                    <a:pt x="1174" y="3111"/>
                  </a:lnTo>
                  <a:lnTo>
                    <a:pt x="1168" y="3015"/>
                  </a:lnTo>
                  <a:lnTo>
                    <a:pt x="1166" y="2917"/>
                  </a:lnTo>
                  <a:lnTo>
                    <a:pt x="1168" y="2819"/>
                  </a:lnTo>
                  <a:lnTo>
                    <a:pt x="1174" y="2723"/>
                  </a:lnTo>
                  <a:lnTo>
                    <a:pt x="1184" y="2630"/>
                  </a:lnTo>
                  <a:lnTo>
                    <a:pt x="1200" y="2537"/>
                  </a:lnTo>
                  <a:lnTo>
                    <a:pt x="1218" y="2447"/>
                  </a:lnTo>
                  <a:lnTo>
                    <a:pt x="1240" y="2360"/>
                  </a:lnTo>
                  <a:lnTo>
                    <a:pt x="1267" y="2273"/>
                  </a:lnTo>
                  <a:lnTo>
                    <a:pt x="1297" y="2191"/>
                  </a:lnTo>
                  <a:lnTo>
                    <a:pt x="1331" y="2109"/>
                  </a:lnTo>
                  <a:lnTo>
                    <a:pt x="1368" y="2031"/>
                  </a:lnTo>
                  <a:lnTo>
                    <a:pt x="1409" y="1955"/>
                  </a:lnTo>
                  <a:lnTo>
                    <a:pt x="1452" y="1881"/>
                  </a:lnTo>
                  <a:lnTo>
                    <a:pt x="1501" y="1810"/>
                  </a:lnTo>
                  <a:lnTo>
                    <a:pt x="1551" y="1742"/>
                  </a:lnTo>
                  <a:lnTo>
                    <a:pt x="1605" y="1677"/>
                  </a:lnTo>
                  <a:lnTo>
                    <a:pt x="1662" y="1615"/>
                  </a:lnTo>
                  <a:lnTo>
                    <a:pt x="1722" y="1557"/>
                  </a:lnTo>
                  <a:lnTo>
                    <a:pt x="1785" y="1501"/>
                  </a:lnTo>
                  <a:lnTo>
                    <a:pt x="1851" y="1449"/>
                  </a:lnTo>
                  <a:lnTo>
                    <a:pt x="1919" y="1400"/>
                  </a:lnTo>
                  <a:lnTo>
                    <a:pt x="1990" y="1354"/>
                  </a:lnTo>
                  <a:lnTo>
                    <a:pt x="2063" y="1311"/>
                  </a:lnTo>
                  <a:lnTo>
                    <a:pt x="2139" y="1273"/>
                  </a:lnTo>
                  <a:lnTo>
                    <a:pt x="2218" y="1238"/>
                  </a:lnTo>
                  <a:lnTo>
                    <a:pt x="2298" y="1207"/>
                  </a:lnTo>
                  <a:lnTo>
                    <a:pt x="2382" y="1181"/>
                  </a:lnTo>
                  <a:lnTo>
                    <a:pt x="2466" y="1157"/>
                  </a:lnTo>
                  <a:lnTo>
                    <a:pt x="2554" y="1137"/>
                  </a:lnTo>
                  <a:lnTo>
                    <a:pt x="2643" y="1123"/>
                  </a:lnTo>
                  <a:lnTo>
                    <a:pt x="2735" y="1112"/>
                  </a:lnTo>
                  <a:lnTo>
                    <a:pt x="2826" y="1105"/>
                  </a:lnTo>
                  <a:lnTo>
                    <a:pt x="2921" y="1103"/>
                  </a:lnTo>
                  <a:lnTo>
                    <a:pt x="2967" y="1103"/>
                  </a:lnTo>
                  <a:lnTo>
                    <a:pt x="3013" y="1105"/>
                  </a:lnTo>
                  <a:lnTo>
                    <a:pt x="3059" y="1108"/>
                  </a:lnTo>
                  <a:lnTo>
                    <a:pt x="3103" y="1114"/>
                  </a:lnTo>
                  <a:lnTo>
                    <a:pt x="3148" y="1119"/>
                  </a:lnTo>
                  <a:lnTo>
                    <a:pt x="3194" y="1126"/>
                  </a:lnTo>
                  <a:lnTo>
                    <a:pt x="3239" y="1134"/>
                  </a:lnTo>
                  <a:lnTo>
                    <a:pt x="3284" y="1143"/>
                  </a:lnTo>
                  <a:lnTo>
                    <a:pt x="3328" y="1155"/>
                  </a:lnTo>
                  <a:lnTo>
                    <a:pt x="3372" y="1166"/>
                  </a:lnTo>
                  <a:lnTo>
                    <a:pt x="3417" y="1180"/>
                  </a:lnTo>
                  <a:lnTo>
                    <a:pt x="3461" y="1195"/>
                  </a:lnTo>
                  <a:lnTo>
                    <a:pt x="3505" y="1210"/>
                  </a:lnTo>
                  <a:lnTo>
                    <a:pt x="3549" y="1227"/>
                  </a:lnTo>
                  <a:lnTo>
                    <a:pt x="3592" y="1245"/>
                  </a:lnTo>
                  <a:lnTo>
                    <a:pt x="3635" y="1265"/>
                  </a:lnTo>
                  <a:lnTo>
                    <a:pt x="3679" y="1286"/>
                  </a:lnTo>
                  <a:lnTo>
                    <a:pt x="3721" y="1308"/>
                  </a:lnTo>
                  <a:lnTo>
                    <a:pt x="3763" y="1331"/>
                  </a:lnTo>
                  <a:lnTo>
                    <a:pt x="3806" y="1356"/>
                  </a:lnTo>
                  <a:lnTo>
                    <a:pt x="3848" y="1380"/>
                  </a:lnTo>
                  <a:lnTo>
                    <a:pt x="3890" y="1407"/>
                  </a:lnTo>
                  <a:lnTo>
                    <a:pt x="3931" y="1435"/>
                  </a:lnTo>
                  <a:lnTo>
                    <a:pt x="3973" y="1465"/>
                  </a:lnTo>
                  <a:lnTo>
                    <a:pt x="4013" y="1495"/>
                  </a:lnTo>
                  <a:lnTo>
                    <a:pt x="4053" y="1527"/>
                  </a:lnTo>
                  <a:lnTo>
                    <a:pt x="4093" y="1559"/>
                  </a:lnTo>
                  <a:lnTo>
                    <a:pt x="4134" y="1593"/>
                  </a:lnTo>
                  <a:lnTo>
                    <a:pt x="4173" y="1628"/>
                  </a:lnTo>
                  <a:lnTo>
                    <a:pt x="4212" y="1664"/>
                  </a:lnTo>
                  <a:lnTo>
                    <a:pt x="4251" y="1702"/>
                  </a:lnTo>
                  <a:lnTo>
                    <a:pt x="4289" y="1740"/>
                  </a:lnTo>
                  <a:lnTo>
                    <a:pt x="4314" y="1766"/>
                  </a:lnTo>
                  <a:lnTo>
                    <a:pt x="4969" y="975"/>
                  </a:lnTo>
                  <a:lnTo>
                    <a:pt x="4953" y="955"/>
                  </a:lnTo>
                  <a:lnTo>
                    <a:pt x="4901" y="895"/>
                  </a:lnTo>
                  <a:lnTo>
                    <a:pt x="4850" y="838"/>
                  </a:lnTo>
                  <a:lnTo>
                    <a:pt x="4797" y="783"/>
                  </a:lnTo>
                  <a:lnTo>
                    <a:pt x="4743" y="729"/>
                  </a:lnTo>
                  <a:lnTo>
                    <a:pt x="4690" y="678"/>
                  </a:lnTo>
                  <a:lnTo>
                    <a:pt x="4635" y="627"/>
                  </a:lnTo>
                  <a:lnTo>
                    <a:pt x="4579" y="580"/>
                  </a:lnTo>
                  <a:lnTo>
                    <a:pt x="4524" y="534"/>
                  </a:lnTo>
                  <a:lnTo>
                    <a:pt x="4467" y="490"/>
                  </a:lnTo>
                  <a:lnTo>
                    <a:pt x="4409" y="448"/>
                  </a:lnTo>
                  <a:lnTo>
                    <a:pt x="4351" y="408"/>
                  </a:lnTo>
                  <a:lnTo>
                    <a:pt x="4292" y="370"/>
                  </a:lnTo>
                  <a:lnTo>
                    <a:pt x="4233" y="333"/>
                  </a:lnTo>
                  <a:lnTo>
                    <a:pt x="4173" y="299"/>
                  </a:lnTo>
                  <a:lnTo>
                    <a:pt x="4111" y="266"/>
                  </a:lnTo>
                  <a:lnTo>
                    <a:pt x="4050" y="236"/>
                  </a:lnTo>
                  <a:lnTo>
                    <a:pt x="3987" y="207"/>
                  </a:lnTo>
                  <a:lnTo>
                    <a:pt x="3924" y="180"/>
                  </a:lnTo>
                  <a:lnTo>
                    <a:pt x="3859" y="155"/>
                  </a:lnTo>
                  <a:lnTo>
                    <a:pt x="3795" y="133"/>
                  </a:lnTo>
                  <a:lnTo>
                    <a:pt x="3729" y="111"/>
                  </a:lnTo>
                  <a:lnTo>
                    <a:pt x="3662" y="91"/>
                  </a:lnTo>
                  <a:lnTo>
                    <a:pt x="3595" y="74"/>
                  </a:lnTo>
                  <a:lnTo>
                    <a:pt x="3527" y="58"/>
                  </a:lnTo>
                  <a:lnTo>
                    <a:pt x="3459" y="44"/>
                  </a:lnTo>
                  <a:lnTo>
                    <a:pt x="3389" y="33"/>
                  </a:lnTo>
                  <a:lnTo>
                    <a:pt x="3319" y="22"/>
                  </a:lnTo>
                  <a:lnTo>
                    <a:pt x="3247" y="14"/>
                  </a:lnTo>
                  <a:lnTo>
                    <a:pt x="3175" y="8"/>
                  </a:lnTo>
                  <a:lnTo>
                    <a:pt x="3102" y="3"/>
                  </a:lnTo>
                  <a:lnTo>
                    <a:pt x="3029" y="1"/>
                  </a:lnTo>
                  <a:lnTo>
                    <a:pt x="2953" y="0"/>
                  </a:lnTo>
                  <a:lnTo>
                    <a:pt x="2878" y="0"/>
                  </a:lnTo>
                  <a:lnTo>
                    <a:pt x="2804" y="3"/>
                  </a:lnTo>
                  <a:lnTo>
                    <a:pt x="2728" y="7"/>
                  </a:lnTo>
                  <a:lnTo>
                    <a:pt x="2655" y="12"/>
                  </a:lnTo>
                  <a:lnTo>
                    <a:pt x="2582" y="19"/>
                  </a:lnTo>
                  <a:lnTo>
                    <a:pt x="2509" y="27"/>
                  </a:lnTo>
                  <a:lnTo>
                    <a:pt x="2437" y="38"/>
                  </a:lnTo>
                  <a:lnTo>
                    <a:pt x="2364" y="49"/>
                  </a:lnTo>
                  <a:lnTo>
                    <a:pt x="2293" y="62"/>
                  </a:lnTo>
                  <a:lnTo>
                    <a:pt x="2223" y="77"/>
                  </a:lnTo>
                  <a:lnTo>
                    <a:pt x="2153" y="92"/>
                  </a:lnTo>
                  <a:lnTo>
                    <a:pt x="2084" y="110"/>
                  </a:lnTo>
                  <a:lnTo>
                    <a:pt x="2015" y="129"/>
                  </a:lnTo>
                  <a:lnTo>
                    <a:pt x="1948" y="150"/>
                  </a:lnTo>
                  <a:lnTo>
                    <a:pt x="1880" y="172"/>
                  </a:lnTo>
                  <a:lnTo>
                    <a:pt x="1813" y="195"/>
                  </a:lnTo>
                  <a:lnTo>
                    <a:pt x="1748" y="220"/>
                  </a:lnTo>
                  <a:lnTo>
                    <a:pt x="1683" y="246"/>
                  </a:lnTo>
                  <a:lnTo>
                    <a:pt x="1621" y="274"/>
                  </a:lnTo>
                  <a:lnTo>
                    <a:pt x="1557" y="303"/>
                  </a:lnTo>
                  <a:lnTo>
                    <a:pt x="1495" y="333"/>
                  </a:lnTo>
                  <a:lnTo>
                    <a:pt x="1434" y="365"/>
                  </a:lnTo>
                  <a:lnTo>
                    <a:pt x="1374" y="398"/>
                  </a:lnTo>
                  <a:lnTo>
                    <a:pt x="1315" y="433"/>
                  </a:lnTo>
                  <a:lnTo>
                    <a:pt x="1256" y="469"/>
                  </a:lnTo>
                  <a:lnTo>
                    <a:pt x="1200" y="507"/>
                  </a:lnTo>
                  <a:lnTo>
                    <a:pt x="1143" y="545"/>
                  </a:lnTo>
                  <a:lnTo>
                    <a:pt x="1088" y="585"/>
                  </a:lnTo>
                  <a:lnTo>
                    <a:pt x="1035" y="626"/>
                  </a:lnTo>
                  <a:lnTo>
                    <a:pt x="982" y="668"/>
                  </a:lnTo>
                  <a:lnTo>
                    <a:pt x="930" y="713"/>
                  </a:lnTo>
                  <a:lnTo>
                    <a:pt x="880" y="758"/>
                  </a:lnTo>
                  <a:lnTo>
                    <a:pt x="826" y="809"/>
                  </a:lnTo>
                  <a:lnTo>
                    <a:pt x="775" y="860"/>
                  </a:lnTo>
                  <a:lnTo>
                    <a:pt x="725" y="913"/>
                  </a:lnTo>
                  <a:lnTo>
                    <a:pt x="677" y="966"/>
                  </a:lnTo>
                  <a:lnTo>
                    <a:pt x="630" y="1022"/>
                  </a:lnTo>
                  <a:lnTo>
                    <a:pt x="585" y="1079"/>
                  </a:lnTo>
                  <a:lnTo>
                    <a:pt x="541" y="1136"/>
                  </a:lnTo>
                  <a:lnTo>
                    <a:pt x="499" y="1195"/>
                  </a:lnTo>
                  <a:lnTo>
                    <a:pt x="459" y="1255"/>
                  </a:lnTo>
                  <a:lnTo>
                    <a:pt x="421" y="1316"/>
                  </a:lnTo>
                  <a:lnTo>
                    <a:pt x="384" y="1377"/>
                  </a:lnTo>
                  <a:lnTo>
                    <a:pt x="349" y="1441"/>
                  </a:lnTo>
                  <a:lnTo>
                    <a:pt x="314" y="1505"/>
                  </a:lnTo>
                  <a:lnTo>
                    <a:pt x="283" y="1571"/>
                  </a:lnTo>
                  <a:lnTo>
                    <a:pt x="253" y="1637"/>
                  </a:lnTo>
                  <a:lnTo>
                    <a:pt x="224" y="1705"/>
                  </a:lnTo>
                  <a:lnTo>
                    <a:pt x="197" y="1773"/>
                  </a:lnTo>
                  <a:lnTo>
                    <a:pt x="172" y="1843"/>
                  </a:lnTo>
                  <a:lnTo>
                    <a:pt x="148" y="1914"/>
                  </a:lnTo>
                  <a:lnTo>
                    <a:pt x="127" y="1985"/>
                  </a:lnTo>
                  <a:lnTo>
                    <a:pt x="106" y="2059"/>
                  </a:lnTo>
                  <a:lnTo>
                    <a:pt x="89" y="2132"/>
                  </a:lnTo>
                  <a:lnTo>
                    <a:pt x="71" y="2206"/>
                  </a:lnTo>
                  <a:lnTo>
                    <a:pt x="57" y="2282"/>
                  </a:lnTo>
                  <a:lnTo>
                    <a:pt x="43" y="2358"/>
                  </a:lnTo>
                  <a:lnTo>
                    <a:pt x="32" y="2436"/>
                  </a:lnTo>
                  <a:lnTo>
                    <a:pt x="23" y="2513"/>
                  </a:lnTo>
                  <a:lnTo>
                    <a:pt x="14" y="2592"/>
                  </a:lnTo>
                  <a:lnTo>
                    <a:pt x="8" y="2673"/>
                  </a:lnTo>
                  <a:lnTo>
                    <a:pt x="4" y="2753"/>
                  </a:lnTo>
                  <a:lnTo>
                    <a:pt x="1" y="2835"/>
                  </a:lnTo>
                  <a:lnTo>
                    <a:pt x="0" y="2917"/>
                  </a:lnTo>
                  <a:lnTo>
                    <a:pt x="1" y="2999"/>
                  </a:lnTo>
                  <a:lnTo>
                    <a:pt x="4" y="3081"/>
                  </a:lnTo>
                  <a:lnTo>
                    <a:pt x="8" y="3161"/>
                  </a:lnTo>
                  <a:lnTo>
                    <a:pt x="14" y="3242"/>
                  </a:lnTo>
                  <a:lnTo>
                    <a:pt x="23" y="3320"/>
                  </a:lnTo>
                  <a:lnTo>
                    <a:pt x="32" y="3398"/>
                  </a:lnTo>
                  <a:lnTo>
                    <a:pt x="43" y="3476"/>
                  </a:lnTo>
                  <a:lnTo>
                    <a:pt x="57" y="3552"/>
                  </a:lnTo>
                  <a:lnTo>
                    <a:pt x="71" y="3627"/>
                  </a:lnTo>
                  <a:lnTo>
                    <a:pt x="89" y="3702"/>
                  </a:lnTo>
                  <a:lnTo>
                    <a:pt x="106" y="3775"/>
                  </a:lnTo>
                  <a:lnTo>
                    <a:pt x="127" y="3848"/>
                  </a:lnTo>
                  <a:lnTo>
                    <a:pt x="148" y="3920"/>
                  </a:lnTo>
                  <a:lnTo>
                    <a:pt x="172" y="3990"/>
                  </a:lnTo>
                  <a:lnTo>
                    <a:pt x="197" y="4060"/>
                  </a:lnTo>
                  <a:lnTo>
                    <a:pt x="224" y="4129"/>
                  </a:lnTo>
                  <a:lnTo>
                    <a:pt x="253" y="4196"/>
                  </a:lnTo>
                  <a:lnTo>
                    <a:pt x="283" y="4263"/>
                  </a:lnTo>
                  <a:lnTo>
                    <a:pt x="314" y="4328"/>
                  </a:lnTo>
                  <a:lnTo>
                    <a:pt x="349" y="4393"/>
                  </a:lnTo>
                  <a:lnTo>
                    <a:pt x="384" y="4456"/>
                  </a:lnTo>
                  <a:lnTo>
                    <a:pt x="421" y="4517"/>
                  </a:lnTo>
                  <a:lnTo>
                    <a:pt x="459" y="4579"/>
                  </a:lnTo>
                  <a:lnTo>
                    <a:pt x="499" y="4639"/>
                  </a:lnTo>
                  <a:lnTo>
                    <a:pt x="541" y="4698"/>
                  </a:lnTo>
                  <a:lnTo>
                    <a:pt x="585" y="4756"/>
                  </a:lnTo>
                  <a:lnTo>
                    <a:pt x="630" y="4812"/>
                  </a:lnTo>
                  <a:lnTo>
                    <a:pt x="677" y="4867"/>
                  </a:lnTo>
                  <a:lnTo>
                    <a:pt x="725" y="4921"/>
                  </a:lnTo>
                  <a:lnTo>
                    <a:pt x="775" y="4974"/>
                  </a:lnTo>
                  <a:lnTo>
                    <a:pt x="826" y="5026"/>
                  </a:lnTo>
                  <a:lnTo>
                    <a:pt x="880" y="5076"/>
                  </a:lnTo>
                  <a:lnTo>
                    <a:pt x="930" y="5121"/>
                  </a:lnTo>
                  <a:lnTo>
                    <a:pt x="982" y="5165"/>
                  </a:lnTo>
                  <a:lnTo>
                    <a:pt x="1035" y="5208"/>
                  </a:lnTo>
                  <a:lnTo>
                    <a:pt x="1088" y="5249"/>
                  </a:lnTo>
                  <a:lnTo>
                    <a:pt x="1143" y="5289"/>
                  </a:lnTo>
                  <a:lnTo>
                    <a:pt x="1200" y="5327"/>
                  </a:lnTo>
                  <a:lnTo>
                    <a:pt x="1256" y="5365"/>
                  </a:lnTo>
                  <a:lnTo>
                    <a:pt x="1315" y="5401"/>
                  </a:lnTo>
                  <a:lnTo>
                    <a:pt x="1374" y="5436"/>
                  </a:lnTo>
                  <a:lnTo>
                    <a:pt x="1434" y="5469"/>
                  </a:lnTo>
                  <a:lnTo>
                    <a:pt x="1495" y="5501"/>
                  </a:lnTo>
                  <a:lnTo>
                    <a:pt x="1557" y="5531"/>
                  </a:lnTo>
                  <a:lnTo>
                    <a:pt x="1621" y="5560"/>
                  </a:lnTo>
                  <a:lnTo>
                    <a:pt x="1683" y="5587"/>
                  </a:lnTo>
                  <a:lnTo>
                    <a:pt x="1748" y="5614"/>
                  </a:lnTo>
                  <a:lnTo>
                    <a:pt x="1813" y="5639"/>
                  </a:lnTo>
                  <a:lnTo>
                    <a:pt x="1880" y="5662"/>
                  </a:lnTo>
                  <a:lnTo>
                    <a:pt x="1948" y="5684"/>
                  </a:lnTo>
                  <a:lnTo>
                    <a:pt x="2015" y="5705"/>
                  </a:lnTo>
                  <a:lnTo>
                    <a:pt x="2084" y="5723"/>
                  </a:lnTo>
                  <a:lnTo>
                    <a:pt x="2153" y="5741"/>
                  </a:lnTo>
                  <a:lnTo>
                    <a:pt x="2223" y="5757"/>
                  </a:lnTo>
                  <a:lnTo>
                    <a:pt x="2293" y="5772"/>
                  </a:lnTo>
                  <a:lnTo>
                    <a:pt x="2364" y="5785"/>
                  </a:lnTo>
                  <a:lnTo>
                    <a:pt x="2437" y="5796"/>
                  </a:lnTo>
                  <a:lnTo>
                    <a:pt x="2509" y="5807"/>
                  </a:lnTo>
                  <a:lnTo>
                    <a:pt x="2582" y="5815"/>
                  </a:lnTo>
                  <a:lnTo>
                    <a:pt x="2655" y="5822"/>
                  </a:lnTo>
                  <a:lnTo>
                    <a:pt x="2728" y="5827"/>
                  </a:lnTo>
                  <a:lnTo>
                    <a:pt x="2804" y="5831"/>
                  </a:lnTo>
                  <a:lnTo>
                    <a:pt x="2878" y="5833"/>
                  </a:lnTo>
                  <a:lnTo>
                    <a:pt x="2953" y="5835"/>
                  </a:lnTo>
                  <a:lnTo>
                    <a:pt x="3029" y="5833"/>
                  </a:lnTo>
                  <a:lnTo>
                    <a:pt x="3102" y="5830"/>
                  </a:lnTo>
                  <a:lnTo>
                    <a:pt x="3175" y="5826"/>
                  </a:lnTo>
                  <a:lnTo>
                    <a:pt x="3247" y="5820"/>
                  </a:lnTo>
                  <a:lnTo>
                    <a:pt x="3319" y="5812"/>
                  </a:lnTo>
                  <a:lnTo>
                    <a:pt x="3389" y="5802"/>
                  </a:lnTo>
                  <a:lnTo>
                    <a:pt x="3459" y="5789"/>
                  </a:lnTo>
                  <a:lnTo>
                    <a:pt x="3527" y="5776"/>
                  </a:lnTo>
                  <a:lnTo>
                    <a:pt x="3595" y="5760"/>
                  </a:lnTo>
                  <a:lnTo>
                    <a:pt x="3662" y="5743"/>
                  </a:lnTo>
                  <a:lnTo>
                    <a:pt x="3729" y="5723"/>
                  </a:lnTo>
                  <a:lnTo>
                    <a:pt x="3795" y="5702"/>
                  </a:lnTo>
                  <a:lnTo>
                    <a:pt x="3859" y="5679"/>
                  </a:lnTo>
                  <a:lnTo>
                    <a:pt x="3924" y="5653"/>
                  </a:lnTo>
                  <a:lnTo>
                    <a:pt x="3987" y="5626"/>
                  </a:lnTo>
                  <a:lnTo>
                    <a:pt x="4050" y="5598"/>
                  </a:lnTo>
                  <a:lnTo>
                    <a:pt x="4111" y="5568"/>
                  </a:lnTo>
                  <a:lnTo>
                    <a:pt x="4173" y="5535"/>
                  </a:lnTo>
                  <a:lnTo>
                    <a:pt x="4233" y="5501"/>
                  </a:lnTo>
                  <a:lnTo>
                    <a:pt x="4292" y="5464"/>
                  </a:lnTo>
                  <a:lnTo>
                    <a:pt x="4351" y="5425"/>
                  </a:lnTo>
                  <a:lnTo>
                    <a:pt x="4409" y="5385"/>
                  </a:lnTo>
                  <a:lnTo>
                    <a:pt x="4467" y="5344"/>
                  </a:lnTo>
                  <a:lnTo>
                    <a:pt x="4524" y="5300"/>
                  </a:lnTo>
                  <a:lnTo>
                    <a:pt x="4579" y="5253"/>
                  </a:lnTo>
                  <a:lnTo>
                    <a:pt x="4635" y="5206"/>
                  </a:lnTo>
                  <a:lnTo>
                    <a:pt x="4690" y="5156"/>
                  </a:lnTo>
                  <a:lnTo>
                    <a:pt x="4743" y="5105"/>
                  </a:lnTo>
                  <a:lnTo>
                    <a:pt x="4797" y="5051"/>
                  </a:lnTo>
                  <a:lnTo>
                    <a:pt x="4850" y="4996"/>
                  </a:lnTo>
                  <a:lnTo>
                    <a:pt x="4901" y="4939"/>
                  </a:lnTo>
                  <a:lnTo>
                    <a:pt x="4953" y="4879"/>
                  </a:lnTo>
                  <a:lnTo>
                    <a:pt x="4969" y="4858"/>
                  </a:lnTo>
                  <a:lnTo>
                    <a:pt x="4314" y="40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Rectangle 14"/>
            <p:cNvSpPr>
              <a:spLocks noChangeArrowheads="1"/>
            </p:cNvSpPr>
            <p:nvPr userDrawn="1"/>
          </p:nvSpPr>
          <p:spPr bwMode="auto">
            <a:xfrm>
              <a:off x="810339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8266907" y="4327525"/>
              <a:ext cx="271463" cy="565150"/>
            </a:xfrm>
            <a:custGeom>
              <a:avLst/>
              <a:gdLst>
                <a:gd name="T0" fmla="*/ 3449 w 3574"/>
                <a:gd name="T1" fmla="*/ 6194 h 7472"/>
                <a:gd name="T2" fmla="*/ 3335 w 3574"/>
                <a:gd name="T3" fmla="*/ 6255 h 7472"/>
                <a:gd name="T4" fmla="*/ 3224 w 3574"/>
                <a:gd name="T5" fmla="*/ 6308 h 7472"/>
                <a:gd name="T6" fmla="*/ 3115 w 3574"/>
                <a:gd name="T7" fmla="*/ 6353 h 7472"/>
                <a:gd name="T8" fmla="*/ 3007 w 3574"/>
                <a:gd name="T9" fmla="*/ 6388 h 7472"/>
                <a:gd name="T10" fmla="*/ 2929 w 3574"/>
                <a:gd name="T11" fmla="*/ 6408 h 7472"/>
                <a:gd name="T12" fmla="*/ 2876 w 3574"/>
                <a:gd name="T13" fmla="*/ 6420 h 7472"/>
                <a:gd name="T14" fmla="*/ 2826 w 3574"/>
                <a:gd name="T15" fmla="*/ 6429 h 7472"/>
                <a:gd name="T16" fmla="*/ 2775 w 3574"/>
                <a:gd name="T17" fmla="*/ 6435 h 7472"/>
                <a:gd name="T18" fmla="*/ 2726 w 3574"/>
                <a:gd name="T19" fmla="*/ 6439 h 7472"/>
                <a:gd name="T20" fmla="*/ 2676 w 3574"/>
                <a:gd name="T21" fmla="*/ 6442 h 7472"/>
                <a:gd name="T22" fmla="*/ 2617 w 3574"/>
                <a:gd name="T23" fmla="*/ 6441 h 7472"/>
                <a:gd name="T24" fmla="*/ 2552 w 3574"/>
                <a:gd name="T25" fmla="*/ 6437 h 7472"/>
                <a:gd name="T26" fmla="*/ 2492 w 3574"/>
                <a:gd name="T27" fmla="*/ 6428 h 7472"/>
                <a:gd name="T28" fmla="*/ 2436 w 3574"/>
                <a:gd name="T29" fmla="*/ 6414 h 7472"/>
                <a:gd name="T30" fmla="*/ 2384 w 3574"/>
                <a:gd name="T31" fmla="*/ 6395 h 7472"/>
                <a:gd name="T32" fmla="*/ 2338 w 3574"/>
                <a:gd name="T33" fmla="*/ 6370 h 7472"/>
                <a:gd name="T34" fmla="*/ 2296 w 3574"/>
                <a:gd name="T35" fmla="*/ 6342 h 7472"/>
                <a:gd name="T36" fmla="*/ 2258 w 3574"/>
                <a:gd name="T37" fmla="*/ 6308 h 7472"/>
                <a:gd name="T38" fmla="*/ 2225 w 3574"/>
                <a:gd name="T39" fmla="*/ 6269 h 7472"/>
                <a:gd name="T40" fmla="*/ 2197 w 3574"/>
                <a:gd name="T41" fmla="*/ 6225 h 7472"/>
                <a:gd name="T42" fmla="*/ 2172 w 3574"/>
                <a:gd name="T43" fmla="*/ 6175 h 7472"/>
                <a:gd name="T44" fmla="*/ 2151 w 3574"/>
                <a:gd name="T45" fmla="*/ 6121 h 7472"/>
                <a:gd name="T46" fmla="*/ 2136 w 3574"/>
                <a:gd name="T47" fmla="*/ 6060 h 7472"/>
                <a:gd name="T48" fmla="*/ 2123 w 3574"/>
                <a:gd name="T49" fmla="*/ 5995 h 7472"/>
                <a:gd name="T50" fmla="*/ 2115 w 3574"/>
                <a:gd name="T51" fmla="*/ 5924 h 7472"/>
                <a:gd name="T52" fmla="*/ 2112 w 3574"/>
                <a:gd name="T53" fmla="*/ 5847 h 7472"/>
                <a:gd name="T54" fmla="*/ 2111 w 3574"/>
                <a:gd name="T55" fmla="*/ 2816 h 7472"/>
                <a:gd name="T56" fmla="*/ 3286 w 3574"/>
                <a:gd name="T57" fmla="*/ 1755 h 7472"/>
                <a:gd name="T58" fmla="*/ 2111 w 3574"/>
                <a:gd name="T59" fmla="*/ 0 h 7472"/>
                <a:gd name="T60" fmla="*/ 977 w 3574"/>
                <a:gd name="T61" fmla="*/ 1755 h 7472"/>
                <a:gd name="T62" fmla="*/ 0 w 3574"/>
                <a:gd name="T63" fmla="*/ 2816 h 7472"/>
                <a:gd name="T64" fmla="*/ 977 w 3574"/>
                <a:gd name="T65" fmla="*/ 5997 h 7472"/>
                <a:gd name="T66" fmla="*/ 983 w 3574"/>
                <a:gd name="T67" fmla="*/ 6156 h 7472"/>
                <a:gd name="T68" fmla="*/ 1001 w 3574"/>
                <a:gd name="T69" fmla="*/ 6308 h 7472"/>
                <a:gd name="T70" fmla="*/ 1030 w 3574"/>
                <a:gd name="T71" fmla="*/ 6454 h 7472"/>
                <a:gd name="T72" fmla="*/ 1069 w 3574"/>
                <a:gd name="T73" fmla="*/ 6591 h 7472"/>
                <a:gd name="T74" fmla="*/ 1120 w 3574"/>
                <a:gd name="T75" fmla="*/ 6721 h 7472"/>
                <a:gd name="T76" fmla="*/ 1180 w 3574"/>
                <a:gd name="T77" fmla="*/ 6840 h 7472"/>
                <a:gd name="T78" fmla="*/ 1251 w 3574"/>
                <a:gd name="T79" fmla="*/ 6951 h 7472"/>
                <a:gd name="T80" fmla="*/ 1330 w 3574"/>
                <a:gd name="T81" fmla="*/ 7053 h 7472"/>
                <a:gd name="T82" fmla="*/ 1419 w 3574"/>
                <a:gd name="T83" fmla="*/ 7145 h 7472"/>
                <a:gd name="T84" fmla="*/ 1517 w 3574"/>
                <a:gd name="T85" fmla="*/ 7227 h 7472"/>
                <a:gd name="T86" fmla="*/ 1622 w 3574"/>
                <a:gd name="T87" fmla="*/ 7298 h 7472"/>
                <a:gd name="T88" fmla="*/ 1735 w 3574"/>
                <a:gd name="T89" fmla="*/ 7356 h 7472"/>
                <a:gd name="T90" fmla="*/ 1855 w 3574"/>
                <a:gd name="T91" fmla="*/ 7404 h 7472"/>
                <a:gd name="T92" fmla="*/ 1983 w 3574"/>
                <a:gd name="T93" fmla="*/ 7439 h 7472"/>
                <a:gd name="T94" fmla="*/ 2118 w 3574"/>
                <a:gd name="T95" fmla="*/ 7462 h 7472"/>
                <a:gd name="T96" fmla="*/ 2258 w 3574"/>
                <a:gd name="T97" fmla="*/ 7472 h 7472"/>
                <a:gd name="T98" fmla="*/ 2353 w 3574"/>
                <a:gd name="T99" fmla="*/ 7472 h 7472"/>
                <a:gd name="T100" fmla="*/ 2444 w 3574"/>
                <a:gd name="T101" fmla="*/ 7468 h 7472"/>
                <a:gd name="T102" fmla="*/ 2531 w 3574"/>
                <a:gd name="T103" fmla="*/ 7461 h 7472"/>
                <a:gd name="T104" fmla="*/ 2611 w 3574"/>
                <a:gd name="T105" fmla="*/ 7451 h 7472"/>
                <a:gd name="T106" fmla="*/ 2689 w 3574"/>
                <a:gd name="T107" fmla="*/ 7439 h 7472"/>
                <a:gd name="T108" fmla="*/ 2762 w 3574"/>
                <a:gd name="T109" fmla="*/ 7424 h 7472"/>
                <a:gd name="T110" fmla="*/ 2830 w 3574"/>
                <a:gd name="T111" fmla="*/ 7407 h 7472"/>
                <a:gd name="T112" fmla="*/ 2895 w 3574"/>
                <a:gd name="T113" fmla="*/ 7388 h 7472"/>
                <a:gd name="T114" fmla="*/ 2956 w 3574"/>
                <a:gd name="T115" fmla="*/ 7369 h 7472"/>
                <a:gd name="T116" fmla="*/ 3014 w 3574"/>
                <a:gd name="T117" fmla="*/ 7347 h 7472"/>
                <a:gd name="T118" fmla="*/ 3117 w 3574"/>
                <a:gd name="T119" fmla="*/ 7303 h 7472"/>
                <a:gd name="T120" fmla="*/ 3206 w 3574"/>
                <a:gd name="T121" fmla="*/ 7257 h 7472"/>
                <a:gd name="T122" fmla="*/ 3284 w 3574"/>
                <a:gd name="T123" fmla="*/ 7212 h 7472"/>
                <a:gd name="T124" fmla="*/ 3574 w 3574"/>
                <a:gd name="T125" fmla="*/ 6119 h 7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74" h="7472">
                  <a:moveTo>
                    <a:pt x="3506" y="6160"/>
                  </a:moveTo>
                  <a:lnTo>
                    <a:pt x="3449" y="6194"/>
                  </a:lnTo>
                  <a:lnTo>
                    <a:pt x="3391" y="6226"/>
                  </a:lnTo>
                  <a:lnTo>
                    <a:pt x="3335" y="6255"/>
                  </a:lnTo>
                  <a:lnTo>
                    <a:pt x="3279" y="6283"/>
                  </a:lnTo>
                  <a:lnTo>
                    <a:pt x="3224" y="6308"/>
                  </a:lnTo>
                  <a:lnTo>
                    <a:pt x="3168" y="6331"/>
                  </a:lnTo>
                  <a:lnTo>
                    <a:pt x="3115" y="6353"/>
                  </a:lnTo>
                  <a:lnTo>
                    <a:pt x="3060" y="6371"/>
                  </a:lnTo>
                  <a:lnTo>
                    <a:pt x="3007" y="6388"/>
                  </a:lnTo>
                  <a:lnTo>
                    <a:pt x="2955" y="6402"/>
                  </a:lnTo>
                  <a:lnTo>
                    <a:pt x="2929" y="6408"/>
                  </a:lnTo>
                  <a:lnTo>
                    <a:pt x="2902" y="6415"/>
                  </a:lnTo>
                  <a:lnTo>
                    <a:pt x="2876" y="6420"/>
                  </a:lnTo>
                  <a:lnTo>
                    <a:pt x="2852" y="6425"/>
                  </a:lnTo>
                  <a:lnTo>
                    <a:pt x="2826" y="6429"/>
                  </a:lnTo>
                  <a:lnTo>
                    <a:pt x="2800" y="6432"/>
                  </a:lnTo>
                  <a:lnTo>
                    <a:pt x="2775" y="6435"/>
                  </a:lnTo>
                  <a:lnTo>
                    <a:pt x="2751" y="6438"/>
                  </a:lnTo>
                  <a:lnTo>
                    <a:pt x="2726" y="6439"/>
                  </a:lnTo>
                  <a:lnTo>
                    <a:pt x="2701" y="6441"/>
                  </a:lnTo>
                  <a:lnTo>
                    <a:pt x="2676" y="6442"/>
                  </a:lnTo>
                  <a:lnTo>
                    <a:pt x="2651" y="6442"/>
                  </a:lnTo>
                  <a:lnTo>
                    <a:pt x="2617" y="6441"/>
                  </a:lnTo>
                  <a:lnTo>
                    <a:pt x="2584" y="6440"/>
                  </a:lnTo>
                  <a:lnTo>
                    <a:pt x="2552" y="6437"/>
                  </a:lnTo>
                  <a:lnTo>
                    <a:pt x="2521" y="6433"/>
                  </a:lnTo>
                  <a:lnTo>
                    <a:pt x="2492" y="6428"/>
                  </a:lnTo>
                  <a:lnTo>
                    <a:pt x="2463" y="6421"/>
                  </a:lnTo>
                  <a:lnTo>
                    <a:pt x="2436" y="6414"/>
                  </a:lnTo>
                  <a:lnTo>
                    <a:pt x="2409" y="6404"/>
                  </a:lnTo>
                  <a:lnTo>
                    <a:pt x="2384" y="6395"/>
                  </a:lnTo>
                  <a:lnTo>
                    <a:pt x="2361" y="6384"/>
                  </a:lnTo>
                  <a:lnTo>
                    <a:pt x="2338" y="6370"/>
                  </a:lnTo>
                  <a:lnTo>
                    <a:pt x="2316" y="6357"/>
                  </a:lnTo>
                  <a:lnTo>
                    <a:pt x="2296" y="6342"/>
                  </a:lnTo>
                  <a:lnTo>
                    <a:pt x="2276" y="6326"/>
                  </a:lnTo>
                  <a:lnTo>
                    <a:pt x="2258" y="6308"/>
                  </a:lnTo>
                  <a:lnTo>
                    <a:pt x="2241" y="6289"/>
                  </a:lnTo>
                  <a:lnTo>
                    <a:pt x="2225" y="6269"/>
                  </a:lnTo>
                  <a:lnTo>
                    <a:pt x="2210" y="6248"/>
                  </a:lnTo>
                  <a:lnTo>
                    <a:pt x="2197" y="6225"/>
                  </a:lnTo>
                  <a:lnTo>
                    <a:pt x="2183" y="6201"/>
                  </a:lnTo>
                  <a:lnTo>
                    <a:pt x="2172" y="6175"/>
                  </a:lnTo>
                  <a:lnTo>
                    <a:pt x="2161" y="6149"/>
                  </a:lnTo>
                  <a:lnTo>
                    <a:pt x="2151" y="6121"/>
                  </a:lnTo>
                  <a:lnTo>
                    <a:pt x="2143" y="6091"/>
                  </a:lnTo>
                  <a:lnTo>
                    <a:pt x="2136" y="6060"/>
                  </a:lnTo>
                  <a:lnTo>
                    <a:pt x="2128" y="6028"/>
                  </a:lnTo>
                  <a:lnTo>
                    <a:pt x="2123" y="5995"/>
                  </a:lnTo>
                  <a:lnTo>
                    <a:pt x="2119" y="5960"/>
                  </a:lnTo>
                  <a:lnTo>
                    <a:pt x="2115" y="5924"/>
                  </a:lnTo>
                  <a:lnTo>
                    <a:pt x="2113" y="5886"/>
                  </a:lnTo>
                  <a:lnTo>
                    <a:pt x="2112" y="5847"/>
                  </a:lnTo>
                  <a:lnTo>
                    <a:pt x="2111" y="5807"/>
                  </a:lnTo>
                  <a:lnTo>
                    <a:pt x="2111" y="2816"/>
                  </a:lnTo>
                  <a:lnTo>
                    <a:pt x="3286" y="2816"/>
                  </a:lnTo>
                  <a:lnTo>
                    <a:pt x="3286" y="1755"/>
                  </a:lnTo>
                  <a:lnTo>
                    <a:pt x="2111" y="1755"/>
                  </a:lnTo>
                  <a:lnTo>
                    <a:pt x="2111" y="0"/>
                  </a:lnTo>
                  <a:lnTo>
                    <a:pt x="977" y="607"/>
                  </a:lnTo>
                  <a:lnTo>
                    <a:pt x="977" y="1755"/>
                  </a:lnTo>
                  <a:lnTo>
                    <a:pt x="0" y="1755"/>
                  </a:lnTo>
                  <a:lnTo>
                    <a:pt x="0" y="2816"/>
                  </a:lnTo>
                  <a:lnTo>
                    <a:pt x="977" y="2816"/>
                  </a:lnTo>
                  <a:lnTo>
                    <a:pt x="977" y="5997"/>
                  </a:lnTo>
                  <a:lnTo>
                    <a:pt x="978" y="6078"/>
                  </a:lnTo>
                  <a:lnTo>
                    <a:pt x="983" y="6156"/>
                  </a:lnTo>
                  <a:lnTo>
                    <a:pt x="991" y="6233"/>
                  </a:lnTo>
                  <a:lnTo>
                    <a:pt x="1001" y="6308"/>
                  </a:lnTo>
                  <a:lnTo>
                    <a:pt x="1013" y="6383"/>
                  </a:lnTo>
                  <a:lnTo>
                    <a:pt x="1030" y="6454"/>
                  </a:lnTo>
                  <a:lnTo>
                    <a:pt x="1048" y="6524"/>
                  </a:lnTo>
                  <a:lnTo>
                    <a:pt x="1069" y="6591"/>
                  </a:lnTo>
                  <a:lnTo>
                    <a:pt x="1094" y="6657"/>
                  </a:lnTo>
                  <a:lnTo>
                    <a:pt x="1120" y="6721"/>
                  </a:lnTo>
                  <a:lnTo>
                    <a:pt x="1148" y="6781"/>
                  </a:lnTo>
                  <a:lnTo>
                    <a:pt x="1180" y="6840"/>
                  </a:lnTo>
                  <a:lnTo>
                    <a:pt x="1214" y="6898"/>
                  </a:lnTo>
                  <a:lnTo>
                    <a:pt x="1251" y="6951"/>
                  </a:lnTo>
                  <a:lnTo>
                    <a:pt x="1290" y="7004"/>
                  </a:lnTo>
                  <a:lnTo>
                    <a:pt x="1330" y="7053"/>
                  </a:lnTo>
                  <a:lnTo>
                    <a:pt x="1373" y="7101"/>
                  </a:lnTo>
                  <a:lnTo>
                    <a:pt x="1419" y="7145"/>
                  </a:lnTo>
                  <a:lnTo>
                    <a:pt x="1466" y="7187"/>
                  </a:lnTo>
                  <a:lnTo>
                    <a:pt x="1517" y="7227"/>
                  </a:lnTo>
                  <a:lnTo>
                    <a:pt x="1568" y="7264"/>
                  </a:lnTo>
                  <a:lnTo>
                    <a:pt x="1622" y="7298"/>
                  </a:lnTo>
                  <a:lnTo>
                    <a:pt x="1678" y="7329"/>
                  </a:lnTo>
                  <a:lnTo>
                    <a:pt x="1735" y="7356"/>
                  </a:lnTo>
                  <a:lnTo>
                    <a:pt x="1794" y="7382"/>
                  </a:lnTo>
                  <a:lnTo>
                    <a:pt x="1855" y="7404"/>
                  </a:lnTo>
                  <a:lnTo>
                    <a:pt x="1919" y="7423"/>
                  </a:lnTo>
                  <a:lnTo>
                    <a:pt x="1983" y="7439"/>
                  </a:lnTo>
                  <a:lnTo>
                    <a:pt x="2050" y="7452"/>
                  </a:lnTo>
                  <a:lnTo>
                    <a:pt x="2118" y="7462"/>
                  </a:lnTo>
                  <a:lnTo>
                    <a:pt x="2187" y="7469"/>
                  </a:lnTo>
                  <a:lnTo>
                    <a:pt x="2258" y="7472"/>
                  </a:lnTo>
                  <a:lnTo>
                    <a:pt x="2307" y="7472"/>
                  </a:lnTo>
                  <a:lnTo>
                    <a:pt x="2353" y="7472"/>
                  </a:lnTo>
                  <a:lnTo>
                    <a:pt x="2400" y="7470"/>
                  </a:lnTo>
                  <a:lnTo>
                    <a:pt x="2444" y="7468"/>
                  </a:lnTo>
                  <a:lnTo>
                    <a:pt x="2487" y="7465"/>
                  </a:lnTo>
                  <a:lnTo>
                    <a:pt x="2531" y="7461"/>
                  </a:lnTo>
                  <a:lnTo>
                    <a:pt x="2572" y="7456"/>
                  </a:lnTo>
                  <a:lnTo>
                    <a:pt x="2611" y="7451"/>
                  </a:lnTo>
                  <a:lnTo>
                    <a:pt x="2650" y="7445"/>
                  </a:lnTo>
                  <a:lnTo>
                    <a:pt x="2689" y="7439"/>
                  </a:lnTo>
                  <a:lnTo>
                    <a:pt x="2726" y="7432"/>
                  </a:lnTo>
                  <a:lnTo>
                    <a:pt x="2762" y="7424"/>
                  </a:lnTo>
                  <a:lnTo>
                    <a:pt x="2797" y="7416"/>
                  </a:lnTo>
                  <a:lnTo>
                    <a:pt x="2830" y="7407"/>
                  </a:lnTo>
                  <a:lnTo>
                    <a:pt x="2863" y="7399"/>
                  </a:lnTo>
                  <a:lnTo>
                    <a:pt x="2895" y="7388"/>
                  </a:lnTo>
                  <a:lnTo>
                    <a:pt x="2926" y="7379"/>
                  </a:lnTo>
                  <a:lnTo>
                    <a:pt x="2956" y="7369"/>
                  </a:lnTo>
                  <a:lnTo>
                    <a:pt x="2985" y="7359"/>
                  </a:lnTo>
                  <a:lnTo>
                    <a:pt x="3014" y="7347"/>
                  </a:lnTo>
                  <a:lnTo>
                    <a:pt x="3066" y="7326"/>
                  </a:lnTo>
                  <a:lnTo>
                    <a:pt x="3117" y="7303"/>
                  </a:lnTo>
                  <a:lnTo>
                    <a:pt x="3163" y="7279"/>
                  </a:lnTo>
                  <a:lnTo>
                    <a:pt x="3206" y="7257"/>
                  </a:lnTo>
                  <a:lnTo>
                    <a:pt x="3247" y="7234"/>
                  </a:lnTo>
                  <a:lnTo>
                    <a:pt x="3284" y="7212"/>
                  </a:lnTo>
                  <a:lnTo>
                    <a:pt x="3295" y="7205"/>
                  </a:lnTo>
                  <a:lnTo>
                    <a:pt x="3574" y="6119"/>
                  </a:lnTo>
                  <a:lnTo>
                    <a:pt x="3506" y="61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4" name="Rectangle 23"/>
            <p:cNvSpPr>
              <a:spLocks noChangeArrowheads="1"/>
            </p:cNvSpPr>
            <p:nvPr userDrawn="1"/>
          </p:nvSpPr>
          <p:spPr bwMode="auto">
            <a:xfrm>
              <a:off x="860504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>
              <a:off x="8044657" y="4205288"/>
              <a:ext cx="703263" cy="185737"/>
            </a:xfrm>
            <a:custGeom>
              <a:avLst/>
              <a:gdLst>
                <a:gd name="T0" fmla="*/ 9100 w 9291"/>
                <a:gd name="T1" fmla="*/ 2197 h 2462"/>
                <a:gd name="T2" fmla="*/ 8781 w 9291"/>
                <a:gd name="T3" fmla="*/ 1819 h 2462"/>
                <a:gd name="T4" fmla="*/ 8425 w 9291"/>
                <a:gd name="T5" fmla="*/ 1469 h 2462"/>
                <a:gd name="T6" fmla="*/ 8035 w 9291"/>
                <a:gd name="T7" fmla="*/ 1148 h 2462"/>
                <a:gd name="T8" fmla="*/ 7615 w 9291"/>
                <a:gd name="T9" fmla="*/ 862 h 2462"/>
                <a:gd name="T10" fmla="*/ 7168 w 9291"/>
                <a:gd name="T11" fmla="*/ 610 h 2462"/>
                <a:gd name="T12" fmla="*/ 6697 w 9291"/>
                <a:gd name="T13" fmla="*/ 399 h 2462"/>
                <a:gd name="T14" fmla="*/ 6206 w 9291"/>
                <a:gd name="T15" fmla="*/ 229 h 2462"/>
                <a:gd name="T16" fmla="*/ 5698 w 9291"/>
                <a:gd name="T17" fmla="*/ 104 h 2462"/>
                <a:gd name="T18" fmla="*/ 5178 w 9291"/>
                <a:gd name="T19" fmla="*/ 27 h 2462"/>
                <a:gd name="T20" fmla="*/ 4646 w 9291"/>
                <a:gd name="T21" fmla="*/ 0 h 2462"/>
                <a:gd name="T22" fmla="*/ 4123 w 9291"/>
                <a:gd name="T23" fmla="*/ 26 h 2462"/>
                <a:gd name="T24" fmla="*/ 3608 w 9291"/>
                <a:gd name="T25" fmla="*/ 102 h 2462"/>
                <a:gd name="T26" fmla="*/ 3104 w 9291"/>
                <a:gd name="T27" fmla="*/ 225 h 2462"/>
                <a:gd name="T28" fmla="*/ 2616 w 9291"/>
                <a:gd name="T29" fmla="*/ 392 h 2462"/>
                <a:gd name="T30" fmla="*/ 2147 w 9291"/>
                <a:gd name="T31" fmla="*/ 601 h 2462"/>
                <a:gd name="T32" fmla="*/ 1699 w 9291"/>
                <a:gd name="T33" fmla="*/ 849 h 2462"/>
                <a:gd name="T34" fmla="*/ 1276 w 9291"/>
                <a:gd name="T35" fmla="*/ 1136 h 2462"/>
                <a:gd name="T36" fmla="*/ 883 w 9291"/>
                <a:gd name="T37" fmla="*/ 1456 h 2462"/>
                <a:gd name="T38" fmla="*/ 521 w 9291"/>
                <a:gd name="T39" fmla="*/ 1810 h 2462"/>
                <a:gd name="T40" fmla="*/ 195 w 9291"/>
                <a:gd name="T41" fmla="*/ 2192 h 2462"/>
                <a:gd name="T42" fmla="*/ 1328 w 9291"/>
                <a:gd name="T43" fmla="*/ 2462 h 2462"/>
                <a:gd name="T44" fmla="*/ 1590 w 9291"/>
                <a:gd name="T45" fmla="*/ 2212 h 2462"/>
                <a:gd name="T46" fmla="*/ 1865 w 9291"/>
                <a:gd name="T47" fmla="*/ 1983 h 2462"/>
                <a:gd name="T48" fmla="*/ 2152 w 9291"/>
                <a:gd name="T49" fmla="*/ 1778 h 2462"/>
                <a:gd name="T50" fmla="*/ 2450 w 9291"/>
                <a:gd name="T51" fmla="*/ 1597 h 2462"/>
                <a:gd name="T52" fmla="*/ 2758 w 9291"/>
                <a:gd name="T53" fmla="*/ 1440 h 2462"/>
                <a:gd name="T54" fmla="*/ 3076 w 9291"/>
                <a:gd name="T55" fmla="*/ 1307 h 2462"/>
                <a:gd name="T56" fmla="*/ 3401 w 9291"/>
                <a:gd name="T57" fmla="*/ 1199 h 2462"/>
                <a:gd name="T58" fmla="*/ 3733 w 9291"/>
                <a:gd name="T59" fmla="*/ 1115 h 2462"/>
                <a:gd name="T60" fmla="*/ 4072 w 9291"/>
                <a:gd name="T61" fmla="*/ 1059 h 2462"/>
                <a:gd name="T62" fmla="*/ 4415 w 9291"/>
                <a:gd name="T63" fmla="*/ 1028 h 2462"/>
                <a:gd name="T64" fmla="*/ 4760 w 9291"/>
                <a:gd name="T65" fmla="*/ 1023 h 2462"/>
                <a:gd name="T66" fmla="*/ 5100 w 9291"/>
                <a:gd name="T67" fmla="*/ 1045 h 2462"/>
                <a:gd name="T68" fmla="*/ 5438 w 9291"/>
                <a:gd name="T69" fmla="*/ 1094 h 2462"/>
                <a:gd name="T70" fmla="*/ 5771 w 9291"/>
                <a:gd name="T71" fmla="*/ 1168 h 2462"/>
                <a:gd name="T72" fmla="*/ 6098 w 9291"/>
                <a:gd name="T73" fmla="*/ 1268 h 2462"/>
                <a:gd name="T74" fmla="*/ 6419 w 9291"/>
                <a:gd name="T75" fmla="*/ 1393 h 2462"/>
                <a:gd name="T76" fmla="*/ 6732 w 9291"/>
                <a:gd name="T77" fmla="*/ 1541 h 2462"/>
                <a:gd name="T78" fmla="*/ 7036 w 9291"/>
                <a:gd name="T79" fmla="*/ 1715 h 2462"/>
                <a:gd name="T80" fmla="*/ 7329 w 9291"/>
                <a:gd name="T81" fmla="*/ 1912 h 2462"/>
                <a:gd name="T82" fmla="*/ 7609 w 9291"/>
                <a:gd name="T83" fmla="*/ 2132 h 2462"/>
                <a:gd name="T84" fmla="*/ 7876 w 9291"/>
                <a:gd name="T85" fmla="*/ 2377 h 2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291" h="2462">
                  <a:moveTo>
                    <a:pt x="9291" y="2462"/>
                  </a:moveTo>
                  <a:lnTo>
                    <a:pt x="9198" y="2328"/>
                  </a:lnTo>
                  <a:lnTo>
                    <a:pt x="9100" y="2197"/>
                  </a:lnTo>
                  <a:lnTo>
                    <a:pt x="8999" y="2069"/>
                  </a:lnTo>
                  <a:lnTo>
                    <a:pt x="8893" y="1943"/>
                  </a:lnTo>
                  <a:lnTo>
                    <a:pt x="8781" y="1819"/>
                  </a:lnTo>
                  <a:lnTo>
                    <a:pt x="8667" y="1700"/>
                  </a:lnTo>
                  <a:lnTo>
                    <a:pt x="8548" y="1582"/>
                  </a:lnTo>
                  <a:lnTo>
                    <a:pt x="8425" y="1469"/>
                  </a:lnTo>
                  <a:lnTo>
                    <a:pt x="8299" y="1358"/>
                  </a:lnTo>
                  <a:lnTo>
                    <a:pt x="8169" y="1252"/>
                  </a:lnTo>
                  <a:lnTo>
                    <a:pt x="8035" y="1148"/>
                  </a:lnTo>
                  <a:lnTo>
                    <a:pt x="7899" y="1049"/>
                  </a:lnTo>
                  <a:lnTo>
                    <a:pt x="7759" y="953"/>
                  </a:lnTo>
                  <a:lnTo>
                    <a:pt x="7615" y="862"/>
                  </a:lnTo>
                  <a:lnTo>
                    <a:pt x="7469" y="774"/>
                  </a:lnTo>
                  <a:lnTo>
                    <a:pt x="7319" y="690"/>
                  </a:lnTo>
                  <a:lnTo>
                    <a:pt x="7168" y="610"/>
                  </a:lnTo>
                  <a:lnTo>
                    <a:pt x="7013" y="535"/>
                  </a:lnTo>
                  <a:lnTo>
                    <a:pt x="6856" y="465"/>
                  </a:lnTo>
                  <a:lnTo>
                    <a:pt x="6697" y="399"/>
                  </a:lnTo>
                  <a:lnTo>
                    <a:pt x="6535" y="337"/>
                  </a:lnTo>
                  <a:lnTo>
                    <a:pt x="6371" y="281"/>
                  </a:lnTo>
                  <a:lnTo>
                    <a:pt x="6206" y="229"/>
                  </a:lnTo>
                  <a:lnTo>
                    <a:pt x="6038" y="182"/>
                  </a:lnTo>
                  <a:lnTo>
                    <a:pt x="5869" y="140"/>
                  </a:lnTo>
                  <a:lnTo>
                    <a:pt x="5698" y="104"/>
                  </a:lnTo>
                  <a:lnTo>
                    <a:pt x="5526" y="72"/>
                  </a:lnTo>
                  <a:lnTo>
                    <a:pt x="5352" y="47"/>
                  </a:lnTo>
                  <a:lnTo>
                    <a:pt x="5178" y="27"/>
                  </a:lnTo>
                  <a:lnTo>
                    <a:pt x="5001" y="13"/>
                  </a:lnTo>
                  <a:lnTo>
                    <a:pt x="4824" y="3"/>
                  </a:lnTo>
                  <a:lnTo>
                    <a:pt x="4646" y="0"/>
                  </a:lnTo>
                  <a:lnTo>
                    <a:pt x="4471" y="3"/>
                  </a:lnTo>
                  <a:lnTo>
                    <a:pt x="4297" y="13"/>
                  </a:lnTo>
                  <a:lnTo>
                    <a:pt x="4123" y="26"/>
                  </a:lnTo>
                  <a:lnTo>
                    <a:pt x="3950" y="47"/>
                  </a:lnTo>
                  <a:lnTo>
                    <a:pt x="3779" y="71"/>
                  </a:lnTo>
                  <a:lnTo>
                    <a:pt x="3608" y="102"/>
                  </a:lnTo>
                  <a:lnTo>
                    <a:pt x="3438" y="137"/>
                  </a:lnTo>
                  <a:lnTo>
                    <a:pt x="3271" y="179"/>
                  </a:lnTo>
                  <a:lnTo>
                    <a:pt x="3104" y="225"/>
                  </a:lnTo>
                  <a:lnTo>
                    <a:pt x="2940" y="275"/>
                  </a:lnTo>
                  <a:lnTo>
                    <a:pt x="2777" y="331"/>
                  </a:lnTo>
                  <a:lnTo>
                    <a:pt x="2616" y="392"/>
                  </a:lnTo>
                  <a:lnTo>
                    <a:pt x="2457" y="457"/>
                  </a:lnTo>
                  <a:lnTo>
                    <a:pt x="2300" y="527"/>
                  </a:lnTo>
                  <a:lnTo>
                    <a:pt x="2147" y="601"/>
                  </a:lnTo>
                  <a:lnTo>
                    <a:pt x="1994" y="679"/>
                  </a:lnTo>
                  <a:lnTo>
                    <a:pt x="1845" y="763"/>
                  </a:lnTo>
                  <a:lnTo>
                    <a:pt x="1699" y="849"/>
                  </a:lnTo>
                  <a:lnTo>
                    <a:pt x="1555" y="941"/>
                  </a:lnTo>
                  <a:lnTo>
                    <a:pt x="1414" y="1036"/>
                  </a:lnTo>
                  <a:lnTo>
                    <a:pt x="1276" y="1136"/>
                  </a:lnTo>
                  <a:lnTo>
                    <a:pt x="1142" y="1239"/>
                  </a:lnTo>
                  <a:lnTo>
                    <a:pt x="1010" y="1346"/>
                  </a:lnTo>
                  <a:lnTo>
                    <a:pt x="883" y="1456"/>
                  </a:lnTo>
                  <a:lnTo>
                    <a:pt x="758" y="1571"/>
                  </a:lnTo>
                  <a:lnTo>
                    <a:pt x="637" y="1688"/>
                  </a:lnTo>
                  <a:lnTo>
                    <a:pt x="521" y="1810"/>
                  </a:lnTo>
                  <a:lnTo>
                    <a:pt x="408" y="1934"/>
                  </a:lnTo>
                  <a:lnTo>
                    <a:pt x="300" y="2061"/>
                  </a:lnTo>
                  <a:lnTo>
                    <a:pt x="195" y="2192"/>
                  </a:lnTo>
                  <a:lnTo>
                    <a:pt x="95" y="2326"/>
                  </a:lnTo>
                  <a:lnTo>
                    <a:pt x="0" y="2462"/>
                  </a:lnTo>
                  <a:lnTo>
                    <a:pt x="1328" y="2462"/>
                  </a:lnTo>
                  <a:lnTo>
                    <a:pt x="1414" y="2377"/>
                  </a:lnTo>
                  <a:lnTo>
                    <a:pt x="1501" y="2293"/>
                  </a:lnTo>
                  <a:lnTo>
                    <a:pt x="1590" y="2212"/>
                  </a:lnTo>
                  <a:lnTo>
                    <a:pt x="1680" y="2132"/>
                  </a:lnTo>
                  <a:lnTo>
                    <a:pt x="1772" y="2057"/>
                  </a:lnTo>
                  <a:lnTo>
                    <a:pt x="1865" y="1983"/>
                  </a:lnTo>
                  <a:lnTo>
                    <a:pt x="1959" y="1912"/>
                  </a:lnTo>
                  <a:lnTo>
                    <a:pt x="2055" y="1844"/>
                  </a:lnTo>
                  <a:lnTo>
                    <a:pt x="2152" y="1778"/>
                  </a:lnTo>
                  <a:lnTo>
                    <a:pt x="2250" y="1715"/>
                  </a:lnTo>
                  <a:lnTo>
                    <a:pt x="2350" y="1654"/>
                  </a:lnTo>
                  <a:lnTo>
                    <a:pt x="2450" y="1597"/>
                  </a:lnTo>
                  <a:lnTo>
                    <a:pt x="2552" y="1542"/>
                  </a:lnTo>
                  <a:lnTo>
                    <a:pt x="2654" y="1489"/>
                  </a:lnTo>
                  <a:lnTo>
                    <a:pt x="2758" y="1440"/>
                  </a:lnTo>
                  <a:lnTo>
                    <a:pt x="2864" y="1393"/>
                  </a:lnTo>
                  <a:lnTo>
                    <a:pt x="2969" y="1348"/>
                  </a:lnTo>
                  <a:lnTo>
                    <a:pt x="3076" y="1307"/>
                  </a:lnTo>
                  <a:lnTo>
                    <a:pt x="3184" y="1268"/>
                  </a:lnTo>
                  <a:lnTo>
                    <a:pt x="3292" y="1232"/>
                  </a:lnTo>
                  <a:lnTo>
                    <a:pt x="3401" y="1199"/>
                  </a:lnTo>
                  <a:lnTo>
                    <a:pt x="3512" y="1168"/>
                  </a:lnTo>
                  <a:lnTo>
                    <a:pt x="3622" y="1140"/>
                  </a:lnTo>
                  <a:lnTo>
                    <a:pt x="3733" y="1115"/>
                  </a:lnTo>
                  <a:lnTo>
                    <a:pt x="3846" y="1094"/>
                  </a:lnTo>
                  <a:lnTo>
                    <a:pt x="3958" y="1075"/>
                  </a:lnTo>
                  <a:lnTo>
                    <a:pt x="4072" y="1059"/>
                  </a:lnTo>
                  <a:lnTo>
                    <a:pt x="4186" y="1045"/>
                  </a:lnTo>
                  <a:lnTo>
                    <a:pt x="4300" y="1035"/>
                  </a:lnTo>
                  <a:lnTo>
                    <a:pt x="4415" y="1028"/>
                  </a:lnTo>
                  <a:lnTo>
                    <a:pt x="4531" y="1024"/>
                  </a:lnTo>
                  <a:lnTo>
                    <a:pt x="4646" y="1022"/>
                  </a:lnTo>
                  <a:lnTo>
                    <a:pt x="4760" y="1023"/>
                  </a:lnTo>
                  <a:lnTo>
                    <a:pt x="4873" y="1028"/>
                  </a:lnTo>
                  <a:lnTo>
                    <a:pt x="4987" y="1035"/>
                  </a:lnTo>
                  <a:lnTo>
                    <a:pt x="5100" y="1045"/>
                  </a:lnTo>
                  <a:lnTo>
                    <a:pt x="5213" y="1059"/>
                  </a:lnTo>
                  <a:lnTo>
                    <a:pt x="5325" y="1074"/>
                  </a:lnTo>
                  <a:lnTo>
                    <a:pt x="5438" y="1094"/>
                  </a:lnTo>
                  <a:lnTo>
                    <a:pt x="5549" y="1115"/>
                  </a:lnTo>
                  <a:lnTo>
                    <a:pt x="5660" y="1140"/>
                  </a:lnTo>
                  <a:lnTo>
                    <a:pt x="5771" y="1168"/>
                  </a:lnTo>
                  <a:lnTo>
                    <a:pt x="5880" y="1198"/>
                  </a:lnTo>
                  <a:lnTo>
                    <a:pt x="5990" y="1232"/>
                  </a:lnTo>
                  <a:lnTo>
                    <a:pt x="6098" y="1268"/>
                  </a:lnTo>
                  <a:lnTo>
                    <a:pt x="6206" y="1306"/>
                  </a:lnTo>
                  <a:lnTo>
                    <a:pt x="6313" y="1348"/>
                  </a:lnTo>
                  <a:lnTo>
                    <a:pt x="6419" y="1393"/>
                  </a:lnTo>
                  <a:lnTo>
                    <a:pt x="6524" y="1439"/>
                  </a:lnTo>
                  <a:lnTo>
                    <a:pt x="6629" y="1489"/>
                  </a:lnTo>
                  <a:lnTo>
                    <a:pt x="6732" y="1541"/>
                  </a:lnTo>
                  <a:lnTo>
                    <a:pt x="6834" y="1597"/>
                  </a:lnTo>
                  <a:lnTo>
                    <a:pt x="6936" y="1654"/>
                  </a:lnTo>
                  <a:lnTo>
                    <a:pt x="7036" y="1715"/>
                  </a:lnTo>
                  <a:lnTo>
                    <a:pt x="7135" y="1778"/>
                  </a:lnTo>
                  <a:lnTo>
                    <a:pt x="7232" y="1844"/>
                  </a:lnTo>
                  <a:lnTo>
                    <a:pt x="7329" y="1912"/>
                  </a:lnTo>
                  <a:lnTo>
                    <a:pt x="7423" y="1983"/>
                  </a:lnTo>
                  <a:lnTo>
                    <a:pt x="7517" y="2057"/>
                  </a:lnTo>
                  <a:lnTo>
                    <a:pt x="7609" y="2132"/>
                  </a:lnTo>
                  <a:lnTo>
                    <a:pt x="7700" y="2212"/>
                  </a:lnTo>
                  <a:lnTo>
                    <a:pt x="7789" y="2293"/>
                  </a:lnTo>
                  <a:lnTo>
                    <a:pt x="7876" y="2377"/>
                  </a:lnTo>
                  <a:lnTo>
                    <a:pt x="7962" y="2462"/>
                  </a:lnTo>
                  <a:lnTo>
                    <a:pt x="9291" y="246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" name="Freeform 25"/>
            <p:cNvSpPr>
              <a:spLocks noEditPoints="1"/>
            </p:cNvSpPr>
            <p:nvPr userDrawn="1"/>
          </p:nvSpPr>
          <p:spPr bwMode="auto">
            <a:xfrm>
              <a:off x="8790782" y="4321175"/>
              <a:ext cx="92075" cy="92075"/>
            </a:xfrm>
            <a:custGeom>
              <a:avLst/>
              <a:gdLst>
                <a:gd name="T0" fmla="*/ 1101 w 1215"/>
                <a:gd name="T1" fmla="*/ 737 h 1213"/>
                <a:gd name="T2" fmla="*/ 1044 w 1215"/>
                <a:gd name="T3" fmla="*/ 874 h 1213"/>
                <a:gd name="T4" fmla="*/ 954 w 1215"/>
                <a:gd name="T5" fmla="*/ 986 h 1213"/>
                <a:gd name="T6" fmla="*/ 832 w 1215"/>
                <a:gd name="T7" fmla="*/ 1066 h 1213"/>
                <a:gd name="T8" fmla="*/ 688 w 1215"/>
                <a:gd name="T9" fmla="*/ 1110 h 1213"/>
                <a:gd name="T10" fmla="*/ 529 w 1215"/>
                <a:gd name="T11" fmla="*/ 1110 h 1213"/>
                <a:gd name="T12" fmla="*/ 383 w 1215"/>
                <a:gd name="T13" fmla="*/ 1066 h 1213"/>
                <a:gd name="T14" fmla="*/ 262 w 1215"/>
                <a:gd name="T15" fmla="*/ 986 h 1213"/>
                <a:gd name="T16" fmla="*/ 170 w 1215"/>
                <a:gd name="T17" fmla="*/ 874 h 1213"/>
                <a:gd name="T18" fmla="*/ 114 w 1215"/>
                <a:gd name="T19" fmla="*/ 737 h 1213"/>
                <a:gd name="T20" fmla="*/ 98 w 1215"/>
                <a:gd name="T21" fmla="*/ 580 h 1213"/>
                <a:gd name="T22" fmla="*/ 128 w 1215"/>
                <a:gd name="T23" fmla="*/ 429 h 1213"/>
                <a:gd name="T24" fmla="*/ 197 w 1215"/>
                <a:gd name="T25" fmla="*/ 299 h 1213"/>
                <a:gd name="T26" fmla="*/ 300 w 1215"/>
                <a:gd name="T27" fmla="*/ 197 h 1213"/>
                <a:gd name="T28" fmla="*/ 430 w 1215"/>
                <a:gd name="T29" fmla="*/ 128 h 1213"/>
                <a:gd name="T30" fmla="*/ 581 w 1215"/>
                <a:gd name="T31" fmla="*/ 99 h 1213"/>
                <a:gd name="T32" fmla="*/ 738 w 1215"/>
                <a:gd name="T33" fmla="*/ 113 h 1213"/>
                <a:gd name="T34" fmla="*/ 875 w 1215"/>
                <a:gd name="T35" fmla="*/ 170 h 1213"/>
                <a:gd name="T36" fmla="*/ 988 w 1215"/>
                <a:gd name="T37" fmla="*/ 262 h 1213"/>
                <a:gd name="T38" fmla="*/ 1068 w 1215"/>
                <a:gd name="T39" fmla="*/ 382 h 1213"/>
                <a:gd name="T40" fmla="*/ 1112 w 1215"/>
                <a:gd name="T41" fmla="*/ 527 h 1213"/>
                <a:gd name="T42" fmla="*/ 1212 w 1215"/>
                <a:gd name="T43" fmla="*/ 543 h 1213"/>
                <a:gd name="T44" fmla="*/ 1168 w 1215"/>
                <a:gd name="T45" fmla="*/ 367 h 1213"/>
                <a:gd name="T46" fmla="*/ 1080 w 1215"/>
                <a:gd name="T47" fmla="*/ 217 h 1213"/>
                <a:gd name="T48" fmla="*/ 952 w 1215"/>
                <a:gd name="T49" fmla="*/ 101 h 1213"/>
                <a:gd name="T50" fmla="*/ 792 w 1215"/>
                <a:gd name="T51" fmla="*/ 27 h 1213"/>
                <a:gd name="T52" fmla="*/ 608 w 1215"/>
                <a:gd name="T53" fmla="*/ 0 h 1213"/>
                <a:gd name="T54" fmla="*/ 423 w 1215"/>
                <a:gd name="T55" fmla="*/ 27 h 1213"/>
                <a:gd name="T56" fmla="*/ 265 w 1215"/>
                <a:gd name="T57" fmla="*/ 101 h 1213"/>
                <a:gd name="T58" fmla="*/ 137 w 1215"/>
                <a:gd name="T59" fmla="*/ 217 h 1213"/>
                <a:gd name="T60" fmla="*/ 47 w 1215"/>
                <a:gd name="T61" fmla="*/ 367 h 1213"/>
                <a:gd name="T62" fmla="*/ 4 w 1215"/>
                <a:gd name="T63" fmla="*/ 543 h 1213"/>
                <a:gd name="T64" fmla="*/ 13 w 1215"/>
                <a:gd name="T65" fmla="*/ 731 h 1213"/>
                <a:gd name="T66" fmla="*/ 72 w 1215"/>
                <a:gd name="T67" fmla="*/ 899 h 1213"/>
                <a:gd name="T68" fmla="*/ 175 w 1215"/>
                <a:gd name="T69" fmla="*/ 1039 h 1213"/>
                <a:gd name="T70" fmla="*/ 314 w 1215"/>
                <a:gd name="T71" fmla="*/ 1142 h 1213"/>
                <a:gd name="T72" fmla="*/ 483 w 1215"/>
                <a:gd name="T73" fmla="*/ 1200 h 1213"/>
                <a:gd name="T74" fmla="*/ 672 w 1215"/>
                <a:gd name="T75" fmla="*/ 1210 h 1213"/>
                <a:gd name="T76" fmla="*/ 848 w 1215"/>
                <a:gd name="T77" fmla="*/ 1166 h 1213"/>
                <a:gd name="T78" fmla="*/ 998 w 1215"/>
                <a:gd name="T79" fmla="*/ 1078 h 1213"/>
                <a:gd name="T80" fmla="*/ 1114 w 1215"/>
                <a:gd name="T81" fmla="*/ 950 h 1213"/>
                <a:gd name="T82" fmla="*/ 1188 w 1215"/>
                <a:gd name="T83" fmla="*/ 790 h 1213"/>
                <a:gd name="T84" fmla="*/ 1215 w 1215"/>
                <a:gd name="T85" fmla="*/ 607 h 1213"/>
                <a:gd name="T86" fmla="*/ 878 w 1215"/>
                <a:gd name="T87" fmla="*/ 405 h 1213"/>
                <a:gd name="T88" fmla="*/ 854 w 1215"/>
                <a:gd name="T89" fmla="*/ 348 h 1213"/>
                <a:gd name="T90" fmla="*/ 813 w 1215"/>
                <a:gd name="T91" fmla="*/ 306 h 1213"/>
                <a:gd name="T92" fmla="*/ 732 w 1215"/>
                <a:gd name="T93" fmla="*/ 271 h 1213"/>
                <a:gd name="T94" fmla="*/ 490 w 1215"/>
                <a:gd name="T95" fmla="*/ 925 h 1213"/>
                <a:gd name="T96" fmla="*/ 760 w 1215"/>
                <a:gd name="T97" fmla="*/ 653 h 1213"/>
                <a:gd name="T98" fmla="*/ 837 w 1215"/>
                <a:gd name="T99" fmla="*/ 603 h 1213"/>
                <a:gd name="T100" fmla="*/ 879 w 1215"/>
                <a:gd name="T101" fmla="*/ 518 h 1213"/>
                <a:gd name="T102" fmla="*/ 769 w 1215"/>
                <a:gd name="T103" fmla="*/ 490 h 1213"/>
                <a:gd name="T104" fmla="*/ 740 w 1215"/>
                <a:gd name="T105" fmla="*/ 539 h 1213"/>
                <a:gd name="T106" fmla="*/ 686 w 1215"/>
                <a:gd name="T107" fmla="*/ 559 h 1213"/>
                <a:gd name="T108" fmla="*/ 676 w 1215"/>
                <a:gd name="T109" fmla="*/ 374 h 1213"/>
                <a:gd name="T110" fmla="*/ 733 w 1215"/>
                <a:gd name="T111" fmla="*/ 391 h 1213"/>
                <a:gd name="T112" fmla="*/ 766 w 1215"/>
                <a:gd name="T113" fmla="*/ 436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5" h="1213">
                  <a:moveTo>
                    <a:pt x="1117" y="607"/>
                  </a:moveTo>
                  <a:lnTo>
                    <a:pt x="1116" y="634"/>
                  </a:lnTo>
                  <a:lnTo>
                    <a:pt x="1115" y="659"/>
                  </a:lnTo>
                  <a:lnTo>
                    <a:pt x="1112" y="686"/>
                  </a:lnTo>
                  <a:lnTo>
                    <a:pt x="1106" y="711"/>
                  </a:lnTo>
                  <a:lnTo>
                    <a:pt x="1101" y="737"/>
                  </a:lnTo>
                  <a:lnTo>
                    <a:pt x="1094" y="760"/>
                  </a:lnTo>
                  <a:lnTo>
                    <a:pt x="1087" y="784"/>
                  </a:lnTo>
                  <a:lnTo>
                    <a:pt x="1077" y="808"/>
                  </a:lnTo>
                  <a:lnTo>
                    <a:pt x="1068" y="830"/>
                  </a:lnTo>
                  <a:lnTo>
                    <a:pt x="1057" y="852"/>
                  </a:lnTo>
                  <a:lnTo>
                    <a:pt x="1044" y="874"/>
                  </a:lnTo>
                  <a:lnTo>
                    <a:pt x="1032" y="894"/>
                  </a:lnTo>
                  <a:lnTo>
                    <a:pt x="1018" y="914"/>
                  </a:lnTo>
                  <a:lnTo>
                    <a:pt x="1003" y="933"/>
                  </a:lnTo>
                  <a:lnTo>
                    <a:pt x="988" y="952"/>
                  </a:lnTo>
                  <a:lnTo>
                    <a:pt x="971" y="970"/>
                  </a:lnTo>
                  <a:lnTo>
                    <a:pt x="954" y="986"/>
                  </a:lnTo>
                  <a:lnTo>
                    <a:pt x="935" y="1002"/>
                  </a:lnTo>
                  <a:lnTo>
                    <a:pt x="915" y="1017"/>
                  </a:lnTo>
                  <a:lnTo>
                    <a:pt x="896" y="1030"/>
                  </a:lnTo>
                  <a:lnTo>
                    <a:pt x="875" y="1044"/>
                  </a:lnTo>
                  <a:lnTo>
                    <a:pt x="854" y="1055"/>
                  </a:lnTo>
                  <a:lnTo>
                    <a:pt x="832" y="1066"/>
                  </a:lnTo>
                  <a:lnTo>
                    <a:pt x="809" y="1077"/>
                  </a:lnTo>
                  <a:lnTo>
                    <a:pt x="787" y="1085"/>
                  </a:lnTo>
                  <a:lnTo>
                    <a:pt x="762" y="1093"/>
                  </a:lnTo>
                  <a:lnTo>
                    <a:pt x="738" y="1099"/>
                  </a:lnTo>
                  <a:lnTo>
                    <a:pt x="713" y="1106"/>
                  </a:lnTo>
                  <a:lnTo>
                    <a:pt x="688" y="1110"/>
                  </a:lnTo>
                  <a:lnTo>
                    <a:pt x="662" y="1113"/>
                  </a:lnTo>
                  <a:lnTo>
                    <a:pt x="635" y="1115"/>
                  </a:lnTo>
                  <a:lnTo>
                    <a:pt x="608" y="1115"/>
                  </a:lnTo>
                  <a:lnTo>
                    <a:pt x="581" y="1115"/>
                  </a:lnTo>
                  <a:lnTo>
                    <a:pt x="554" y="1113"/>
                  </a:lnTo>
                  <a:lnTo>
                    <a:pt x="529" y="1110"/>
                  </a:lnTo>
                  <a:lnTo>
                    <a:pt x="503" y="1106"/>
                  </a:lnTo>
                  <a:lnTo>
                    <a:pt x="478" y="1099"/>
                  </a:lnTo>
                  <a:lnTo>
                    <a:pt x="453" y="1093"/>
                  </a:lnTo>
                  <a:lnTo>
                    <a:pt x="430" y="1085"/>
                  </a:lnTo>
                  <a:lnTo>
                    <a:pt x="406" y="1077"/>
                  </a:lnTo>
                  <a:lnTo>
                    <a:pt x="383" y="1066"/>
                  </a:lnTo>
                  <a:lnTo>
                    <a:pt x="362" y="1055"/>
                  </a:lnTo>
                  <a:lnTo>
                    <a:pt x="340" y="1044"/>
                  </a:lnTo>
                  <a:lnTo>
                    <a:pt x="319" y="1030"/>
                  </a:lnTo>
                  <a:lnTo>
                    <a:pt x="300" y="1017"/>
                  </a:lnTo>
                  <a:lnTo>
                    <a:pt x="280" y="1002"/>
                  </a:lnTo>
                  <a:lnTo>
                    <a:pt x="262" y="986"/>
                  </a:lnTo>
                  <a:lnTo>
                    <a:pt x="245" y="970"/>
                  </a:lnTo>
                  <a:lnTo>
                    <a:pt x="227" y="952"/>
                  </a:lnTo>
                  <a:lnTo>
                    <a:pt x="212" y="933"/>
                  </a:lnTo>
                  <a:lnTo>
                    <a:pt x="197" y="914"/>
                  </a:lnTo>
                  <a:lnTo>
                    <a:pt x="183" y="894"/>
                  </a:lnTo>
                  <a:lnTo>
                    <a:pt x="170" y="874"/>
                  </a:lnTo>
                  <a:lnTo>
                    <a:pt x="158" y="852"/>
                  </a:lnTo>
                  <a:lnTo>
                    <a:pt x="147" y="830"/>
                  </a:lnTo>
                  <a:lnTo>
                    <a:pt x="137" y="808"/>
                  </a:lnTo>
                  <a:lnTo>
                    <a:pt x="128" y="784"/>
                  </a:lnTo>
                  <a:lnTo>
                    <a:pt x="120" y="760"/>
                  </a:lnTo>
                  <a:lnTo>
                    <a:pt x="114" y="737"/>
                  </a:lnTo>
                  <a:lnTo>
                    <a:pt x="108" y="711"/>
                  </a:lnTo>
                  <a:lnTo>
                    <a:pt x="104" y="686"/>
                  </a:lnTo>
                  <a:lnTo>
                    <a:pt x="101" y="659"/>
                  </a:lnTo>
                  <a:lnTo>
                    <a:pt x="98" y="634"/>
                  </a:lnTo>
                  <a:lnTo>
                    <a:pt x="98" y="607"/>
                  </a:lnTo>
                  <a:lnTo>
                    <a:pt x="98" y="580"/>
                  </a:lnTo>
                  <a:lnTo>
                    <a:pt x="101" y="553"/>
                  </a:lnTo>
                  <a:lnTo>
                    <a:pt x="104" y="527"/>
                  </a:lnTo>
                  <a:lnTo>
                    <a:pt x="108" y="502"/>
                  </a:lnTo>
                  <a:lnTo>
                    <a:pt x="114" y="477"/>
                  </a:lnTo>
                  <a:lnTo>
                    <a:pt x="120" y="452"/>
                  </a:lnTo>
                  <a:lnTo>
                    <a:pt x="128" y="429"/>
                  </a:lnTo>
                  <a:lnTo>
                    <a:pt x="137" y="405"/>
                  </a:lnTo>
                  <a:lnTo>
                    <a:pt x="147" y="382"/>
                  </a:lnTo>
                  <a:lnTo>
                    <a:pt x="158" y="361"/>
                  </a:lnTo>
                  <a:lnTo>
                    <a:pt x="170" y="339"/>
                  </a:lnTo>
                  <a:lnTo>
                    <a:pt x="183" y="318"/>
                  </a:lnTo>
                  <a:lnTo>
                    <a:pt x="197" y="299"/>
                  </a:lnTo>
                  <a:lnTo>
                    <a:pt x="212" y="279"/>
                  </a:lnTo>
                  <a:lnTo>
                    <a:pt x="227" y="262"/>
                  </a:lnTo>
                  <a:lnTo>
                    <a:pt x="245" y="244"/>
                  </a:lnTo>
                  <a:lnTo>
                    <a:pt x="262" y="228"/>
                  </a:lnTo>
                  <a:lnTo>
                    <a:pt x="280" y="211"/>
                  </a:lnTo>
                  <a:lnTo>
                    <a:pt x="300" y="197"/>
                  </a:lnTo>
                  <a:lnTo>
                    <a:pt x="319" y="182"/>
                  </a:lnTo>
                  <a:lnTo>
                    <a:pt x="340" y="170"/>
                  </a:lnTo>
                  <a:lnTo>
                    <a:pt x="362" y="157"/>
                  </a:lnTo>
                  <a:lnTo>
                    <a:pt x="383" y="146"/>
                  </a:lnTo>
                  <a:lnTo>
                    <a:pt x="406" y="137"/>
                  </a:lnTo>
                  <a:lnTo>
                    <a:pt x="430" y="128"/>
                  </a:lnTo>
                  <a:lnTo>
                    <a:pt x="453" y="120"/>
                  </a:lnTo>
                  <a:lnTo>
                    <a:pt x="478" y="113"/>
                  </a:lnTo>
                  <a:lnTo>
                    <a:pt x="503" y="108"/>
                  </a:lnTo>
                  <a:lnTo>
                    <a:pt x="529" y="103"/>
                  </a:lnTo>
                  <a:lnTo>
                    <a:pt x="554" y="101"/>
                  </a:lnTo>
                  <a:lnTo>
                    <a:pt x="581" y="99"/>
                  </a:lnTo>
                  <a:lnTo>
                    <a:pt x="608" y="98"/>
                  </a:lnTo>
                  <a:lnTo>
                    <a:pt x="635" y="99"/>
                  </a:lnTo>
                  <a:lnTo>
                    <a:pt x="662" y="101"/>
                  </a:lnTo>
                  <a:lnTo>
                    <a:pt x="688" y="103"/>
                  </a:lnTo>
                  <a:lnTo>
                    <a:pt x="713" y="108"/>
                  </a:lnTo>
                  <a:lnTo>
                    <a:pt x="738" y="113"/>
                  </a:lnTo>
                  <a:lnTo>
                    <a:pt x="762" y="120"/>
                  </a:lnTo>
                  <a:lnTo>
                    <a:pt x="787" y="128"/>
                  </a:lnTo>
                  <a:lnTo>
                    <a:pt x="809" y="137"/>
                  </a:lnTo>
                  <a:lnTo>
                    <a:pt x="832" y="146"/>
                  </a:lnTo>
                  <a:lnTo>
                    <a:pt x="854" y="157"/>
                  </a:lnTo>
                  <a:lnTo>
                    <a:pt x="875" y="170"/>
                  </a:lnTo>
                  <a:lnTo>
                    <a:pt x="896" y="182"/>
                  </a:lnTo>
                  <a:lnTo>
                    <a:pt x="915" y="197"/>
                  </a:lnTo>
                  <a:lnTo>
                    <a:pt x="935" y="211"/>
                  </a:lnTo>
                  <a:lnTo>
                    <a:pt x="954" y="228"/>
                  </a:lnTo>
                  <a:lnTo>
                    <a:pt x="971" y="244"/>
                  </a:lnTo>
                  <a:lnTo>
                    <a:pt x="988" y="262"/>
                  </a:lnTo>
                  <a:lnTo>
                    <a:pt x="1003" y="279"/>
                  </a:lnTo>
                  <a:lnTo>
                    <a:pt x="1018" y="299"/>
                  </a:lnTo>
                  <a:lnTo>
                    <a:pt x="1032" y="318"/>
                  </a:lnTo>
                  <a:lnTo>
                    <a:pt x="1044" y="339"/>
                  </a:lnTo>
                  <a:lnTo>
                    <a:pt x="1057" y="361"/>
                  </a:lnTo>
                  <a:lnTo>
                    <a:pt x="1068" y="382"/>
                  </a:lnTo>
                  <a:lnTo>
                    <a:pt x="1077" y="405"/>
                  </a:lnTo>
                  <a:lnTo>
                    <a:pt x="1087" y="429"/>
                  </a:lnTo>
                  <a:lnTo>
                    <a:pt x="1094" y="452"/>
                  </a:lnTo>
                  <a:lnTo>
                    <a:pt x="1101" y="477"/>
                  </a:lnTo>
                  <a:lnTo>
                    <a:pt x="1106" y="502"/>
                  </a:lnTo>
                  <a:lnTo>
                    <a:pt x="1112" y="527"/>
                  </a:lnTo>
                  <a:lnTo>
                    <a:pt x="1115" y="553"/>
                  </a:lnTo>
                  <a:lnTo>
                    <a:pt x="1116" y="580"/>
                  </a:lnTo>
                  <a:lnTo>
                    <a:pt x="1117" y="607"/>
                  </a:lnTo>
                  <a:close/>
                  <a:moveTo>
                    <a:pt x="1215" y="607"/>
                  </a:moveTo>
                  <a:lnTo>
                    <a:pt x="1214" y="575"/>
                  </a:lnTo>
                  <a:lnTo>
                    <a:pt x="1212" y="543"/>
                  </a:lnTo>
                  <a:lnTo>
                    <a:pt x="1208" y="512"/>
                  </a:lnTo>
                  <a:lnTo>
                    <a:pt x="1202" y="481"/>
                  </a:lnTo>
                  <a:lnTo>
                    <a:pt x="1196" y="451"/>
                  </a:lnTo>
                  <a:lnTo>
                    <a:pt x="1188" y="422"/>
                  </a:lnTo>
                  <a:lnTo>
                    <a:pt x="1179" y="395"/>
                  </a:lnTo>
                  <a:lnTo>
                    <a:pt x="1168" y="367"/>
                  </a:lnTo>
                  <a:lnTo>
                    <a:pt x="1157" y="340"/>
                  </a:lnTo>
                  <a:lnTo>
                    <a:pt x="1143" y="313"/>
                  </a:lnTo>
                  <a:lnTo>
                    <a:pt x="1129" y="287"/>
                  </a:lnTo>
                  <a:lnTo>
                    <a:pt x="1114" y="264"/>
                  </a:lnTo>
                  <a:lnTo>
                    <a:pt x="1097" y="240"/>
                  </a:lnTo>
                  <a:lnTo>
                    <a:pt x="1080" y="217"/>
                  </a:lnTo>
                  <a:lnTo>
                    <a:pt x="1060" y="195"/>
                  </a:lnTo>
                  <a:lnTo>
                    <a:pt x="1040" y="174"/>
                  </a:lnTo>
                  <a:lnTo>
                    <a:pt x="1020" y="154"/>
                  </a:lnTo>
                  <a:lnTo>
                    <a:pt x="998" y="136"/>
                  </a:lnTo>
                  <a:lnTo>
                    <a:pt x="975" y="117"/>
                  </a:lnTo>
                  <a:lnTo>
                    <a:pt x="952" y="101"/>
                  </a:lnTo>
                  <a:lnTo>
                    <a:pt x="927" y="85"/>
                  </a:lnTo>
                  <a:lnTo>
                    <a:pt x="901" y="71"/>
                  </a:lnTo>
                  <a:lnTo>
                    <a:pt x="875" y="59"/>
                  </a:lnTo>
                  <a:lnTo>
                    <a:pt x="848" y="46"/>
                  </a:lnTo>
                  <a:lnTo>
                    <a:pt x="821" y="36"/>
                  </a:lnTo>
                  <a:lnTo>
                    <a:pt x="792" y="27"/>
                  </a:lnTo>
                  <a:lnTo>
                    <a:pt x="763" y="18"/>
                  </a:lnTo>
                  <a:lnTo>
                    <a:pt x="733" y="12"/>
                  </a:lnTo>
                  <a:lnTo>
                    <a:pt x="703" y="7"/>
                  </a:lnTo>
                  <a:lnTo>
                    <a:pt x="672" y="3"/>
                  </a:lnTo>
                  <a:lnTo>
                    <a:pt x="640" y="1"/>
                  </a:lnTo>
                  <a:lnTo>
                    <a:pt x="608" y="0"/>
                  </a:lnTo>
                  <a:lnTo>
                    <a:pt x="576" y="1"/>
                  </a:lnTo>
                  <a:lnTo>
                    <a:pt x="544" y="3"/>
                  </a:lnTo>
                  <a:lnTo>
                    <a:pt x="513" y="7"/>
                  </a:lnTo>
                  <a:lnTo>
                    <a:pt x="483" y="12"/>
                  </a:lnTo>
                  <a:lnTo>
                    <a:pt x="453" y="18"/>
                  </a:lnTo>
                  <a:lnTo>
                    <a:pt x="423" y="27"/>
                  </a:lnTo>
                  <a:lnTo>
                    <a:pt x="396" y="36"/>
                  </a:lnTo>
                  <a:lnTo>
                    <a:pt x="368" y="46"/>
                  </a:lnTo>
                  <a:lnTo>
                    <a:pt x="341" y="59"/>
                  </a:lnTo>
                  <a:lnTo>
                    <a:pt x="314" y="71"/>
                  </a:lnTo>
                  <a:lnTo>
                    <a:pt x="289" y="85"/>
                  </a:lnTo>
                  <a:lnTo>
                    <a:pt x="265" y="101"/>
                  </a:lnTo>
                  <a:lnTo>
                    <a:pt x="241" y="117"/>
                  </a:lnTo>
                  <a:lnTo>
                    <a:pt x="218" y="136"/>
                  </a:lnTo>
                  <a:lnTo>
                    <a:pt x="195" y="154"/>
                  </a:lnTo>
                  <a:lnTo>
                    <a:pt x="175" y="174"/>
                  </a:lnTo>
                  <a:lnTo>
                    <a:pt x="155" y="195"/>
                  </a:lnTo>
                  <a:lnTo>
                    <a:pt x="137" y="217"/>
                  </a:lnTo>
                  <a:lnTo>
                    <a:pt x="118" y="240"/>
                  </a:lnTo>
                  <a:lnTo>
                    <a:pt x="102" y="264"/>
                  </a:lnTo>
                  <a:lnTo>
                    <a:pt x="86" y="287"/>
                  </a:lnTo>
                  <a:lnTo>
                    <a:pt x="72" y="313"/>
                  </a:lnTo>
                  <a:lnTo>
                    <a:pt x="59" y="340"/>
                  </a:lnTo>
                  <a:lnTo>
                    <a:pt x="47" y="367"/>
                  </a:lnTo>
                  <a:lnTo>
                    <a:pt x="37" y="395"/>
                  </a:lnTo>
                  <a:lnTo>
                    <a:pt x="27" y="422"/>
                  </a:lnTo>
                  <a:lnTo>
                    <a:pt x="19" y="451"/>
                  </a:lnTo>
                  <a:lnTo>
                    <a:pt x="13" y="481"/>
                  </a:lnTo>
                  <a:lnTo>
                    <a:pt x="8" y="512"/>
                  </a:lnTo>
                  <a:lnTo>
                    <a:pt x="4" y="543"/>
                  </a:lnTo>
                  <a:lnTo>
                    <a:pt x="1" y="575"/>
                  </a:lnTo>
                  <a:lnTo>
                    <a:pt x="0" y="607"/>
                  </a:lnTo>
                  <a:lnTo>
                    <a:pt x="1" y="639"/>
                  </a:lnTo>
                  <a:lnTo>
                    <a:pt x="4" y="670"/>
                  </a:lnTo>
                  <a:lnTo>
                    <a:pt x="8" y="701"/>
                  </a:lnTo>
                  <a:lnTo>
                    <a:pt x="13" y="731"/>
                  </a:lnTo>
                  <a:lnTo>
                    <a:pt x="19" y="761"/>
                  </a:lnTo>
                  <a:lnTo>
                    <a:pt x="27" y="790"/>
                  </a:lnTo>
                  <a:lnTo>
                    <a:pt x="37" y="819"/>
                  </a:lnTo>
                  <a:lnTo>
                    <a:pt x="47" y="847"/>
                  </a:lnTo>
                  <a:lnTo>
                    <a:pt x="59" y="874"/>
                  </a:lnTo>
                  <a:lnTo>
                    <a:pt x="72" y="899"/>
                  </a:lnTo>
                  <a:lnTo>
                    <a:pt x="86" y="925"/>
                  </a:lnTo>
                  <a:lnTo>
                    <a:pt x="102" y="950"/>
                  </a:lnTo>
                  <a:lnTo>
                    <a:pt x="118" y="974"/>
                  </a:lnTo>
                  <a:lnTo>
                    <a:pt x="137" y="996"/>
                  </a:lnTo>
                  <a:lnTo>
                    <a:pt x="155" y="1018"/>
                  </a:lnTo>
                  <a:lnTo>
                    <a:pt x="175" y="1039"/>
                  </a:lnTo>
                  <a:lnTo>
                    <a:pt x="195" y="1058"/>
                  </a:lnTo>
                  <a:lnTo>
                    <a:pt x="218" y="1078"/>
                  </a:lnTo>
                  <a:lnTo>
                    <a:pt x="241" y="1095"/>
                  </a:lnTo>
                  <a:lnTo>
                    <a:pt x="265" y="1112"/>
                  </a:lnTo>
                  <a:lnTo>
                    <a:pt x="289" y="1127"/>
                  </a:lnTo>
                  <a:lnTo>
                    <a:pt x="314" y="1142"/>
                  </a:lnTo>
                  <a:lnTo>
                    <a:pt x="341" y="1155"/>
                  </a:lnTo>
                  <a:lnTo>
                    <a:pt x="368" y="1166"/>
                  </a:lnTo>
                  <a:lnTo>
                    <a:pt x="396" y="1177"/>
                  </a:lnTo>
                  <a:lnTo>
                    <a:pt x="423" y="1186"/>
                  </a:lnTo>
                  <a:lnTo>
                    <a:pt x="453" y="1194"/>
                  </a:lnTo>
                  <a:lnTo>
                    <a:pt x="483" y="1200"/>
                  </a:lnTo>
                  <a:lnTo>
                    <a:pt x="513" y="1206"/>
                  </a:lnTo>
                  <a:lnTo>
                    <a:pt x="544" y="1210"/>
                  </a:lnTo>
                  <a:lnTo>
                    <a:pt x="576" y="1212"/>
                  </a:lnTo>
                  <a:lnTo>
                    <a:pt x="608" y="1213"/>
                  </a:lnTo>
                  <a:lnTo>
                    <a:pt x="640" y="1212"/>
                  </a:lnTo>
                  <a:lnTo>
                    <a:pt x="672" y="1210"/>
                  </a:lnTo>
                  <a:lnTo>
                    <a:pt x="703" y="1206"/>
                  </a:lnTo>
                  <a:lnTo>
                    <a:pt x="733" y="1200"/>
                  </a:lnTo>
                  <a:lnTo>
                    <a:pt x="763" y="1194"/>
                  </a:lnTo>
                  <a:lnTo>
                    <a:pt x="792" y="1186"/>
                  </a:lnTo>
                  <a:lnTo>
                    <a:pt x="821" y="1177"/>
                  </a:lnTo>
                  <a:lnTo>
                    <a:pt x="848" y="1166"/>
                  </a:lnTo>
                  <a:lnTo>
                    <a:pt x="875" y="1155"/>
                  </a:lnTo>
                  <a:lnTo>
                    <a:pt x="901" y="1142"/>
                  </a:lnTo>
                  <a:lnTo>
                    <a:pt x="927" y="1127"/>
                  </a:lnTo>
                  <a:lnTo>
                    <a:pt x="952" y="1112"/>
                  </a:lnTo>
                  <a:lnTo>
                    <a:pt x="975" y="1095"/>
                  </a:lnTo>
                  <a:lnTo>
                    <a:pt x="998" y="1078"/>
                  </a:lnTo>
                  <a:lnTo>
                    <a:pt x="1020" y="1058"/>
                  </a:lnTo>
                  <a:lnTo>
                    <a:pt x="1040" y="1039"/>
                  </a:lnTo>
                  <a:lnTo>
                    <a:pt x="1060" y="1018"/>
                  </a:lnTo>
                  <a:lnTo>
                    <a:pt x="1080" y="996"/>
                  </a:lnTo>
                  <a:lnTo>
                    <a:pt x="1097" y="974"/>
                  </a:lnTo>
                  <a:lnTo>
                    <a:pt x="1114" y="950"/>
                  </a:lnTo>
                  <a:lnTo>
                    <a:pt x="1129" y="925"/>
                  </a:lnTo>
                  <a:lnTo>
                    <a:pt x="1143" y="899"/>
                  </a:lnTo>
                  <a:lnTo>
                    <a:pt x="1157" y="874"/>
                  </a:lnTo>
                  <a:lnTo>
                    <a:pt x="1168" y="847"/>
                  </a:lnTo>
                  <a:lnTo>
                    <a:pt x="1179" y="819"/>
                  </a:lnTo>
                  <a:lnTo>
                    <a:pt x="1188" y="790"/>
                  </a:lnTo>
                  <a:lnTo>
                    <a:pt x="1196" y="761"/>
                  </a:lnTo>
                  <a:lnTo>
                    <a:pt x="1202" y="731"/>
                  </a:lnTo>
                  <a:lnTo>
                    <a:pt x="1208" y="701"/>
                  </a:lnTo>
                  <a:lnTo>
                    <a:pt x="1212" y="670"/>
                  </a:lnTo>
                  <a:lnTo>
                    <a:pt x="1214" y="639"/>
                  </a:lnTo>
                  <a:lnTo>
                    <a:pt x="1215" y="607"/>
                  </a:lnTo>
                  <a:close/>
                  <a:moveTo>
                    <a:pt x="886" y="464"/>
                  </a:moveTo>
                  <a:lnTo>
                    <a:pt x="885" y="451"/>
                  </a:lnTo>
                  <a:lnTo>
                    <a:pt x="884" y="439"/>
                  </a:lnTo>
                  <a:lnTo>
                    <a:pt x="882" y="426"/>
                  </a:lnTo>
                  <a:lnTo>
                    <a:pt x="880" y="415"/>
                  </a:lnTo>
                  <a:lnTo>
                    <a:pt x="878" y="405"/>
                  </a:lnTo>
                  <a:lnTo>
                    <a:pt x="875" y="395"/>
                  </a:lnTo>
                  <a:lnTo>
                    <a:pt x="872" y="384"/>
                  </a:lnTo>
                  <a:lnTo>
                    <a:pt x="868" y="374"/>
                  </a:lnTo>
                  <a:lnTo>
                    <a:pt x="863" y="366"/>
                  </a:lnTo>
                  <a:lnTo>
                    <a:pt x="859" y="356"/>
                  </a:lnTo>
                  <a:lnTo>
                    <a:pt x="854" y="348"/>
                  </a:lnTo>
                  <a:lnTo>
                    <a:pt x="847" y="340"/>
                  </a:lnTo>
                  <a:lnTo>
                    <a:pt x="841" y="333"/>
                  </a:lnTo>
                  <a:lnTo>
                    <a:pt x="835" y="325"/>
                  </a:lnTo>
                  <a:lnTo>
                    <a:pt x="828" y="318"/>
                  </a:lnTo>
                  <a:lnTo>
                    <a:pt x="821" y="312"/>
                  </a:lnTo>
                  <a:lnTo>
                    <a:pt x="813" y="306"/>
                  </a:lnTo>
                  <a:lnTo>
                    <a:pt x="805" y="301"/>
                  </a:lnTo>
                  <a:lnTo>
                    <a:pt x="797" y="296"/>
                  </a:lnTo>
                  <a:lnTo>
                    <a:pt x="789" y="290"/>
                  </a:lnTo>
                  <a:lnTo>
                    <a:pt x="771" y="282"/>
                  </a:lnTo>
                  <a:lnTo>
                    <a:pt x="751" y="276"/>
                  </a:lnTo>
                  <a:lnTo>
                    <a:pt x="732" y="271"/>
                  </a:lnTo>
                  <a:lnTo>
                    <a:pt x="711" y="267"/>
                  </a:lnTo>
                  <a:lnTo>
                    <a:pt x="690" y="265"/>
                  </a:lnTo>
                  <a:lnTo>
                    <a:pt x="668" y="264"/>
                  </a:lnTo>
                  <a:lnTo>
                    <a:pt x="377" y="264"/>
                  </a:lnTo>
                  <a:lnTo>
                    <a:pt x="377" y="925"/>
                  </a:lnTo>
                  <a:lnTo>
                    <a:pt x="490" y="925"/>
                  </a:lnTo>
                  <a:lnTo>
                    <a:pt x="490" y="671"/>
                  </a:lnTo>
                  <a:lnTo>
                    <a:pt x="617" y="671"/>
                  </a:lnTo>
                  <a:lnTo>
                    <a:pt x="747" y="925"/>
                  </a:lnTo>
                  <a:lnTo>
                    <a:pt x="879" y="925"/>
                  </a:lnTo>
                  <a:lnTo>
                    <a:pt x="744" y="658"/>
                  </a:lnTo>
                  <a:lnTo>
                    <a:pt x="760" y="653"/>
                  </a:lnTo>
                  <a:lnTo>
                    <a:pt x="775" y="647"/>
                  </a:lnTo>
                  <a:lnTo>
                    <a:pt x="789" y="640"/>
                  </a:lnTo>
                  <a:lnTo>
                    <a:pt x="802" y="633"/>
                  </a:lnTo>
                  <a:lnTo>
                    <a:pt x="814" y="623"/>
                  </a:lnTo>
                  <a:lnTo>
                    <a:pt x="827" y="613"/>
                  </a:lnTo>
                  <a:lnTo>
                    <a:pt x="837" y="603"/>
                  </a:lnTo>
                  <a:lnTo>
                    <a:pt x="846" y="590"/>
                  </a:lnTo>
                  <a:lnTo>
                    <a:pt x="856" y="578"/>
                  </a:lnTo>
                  <a:lnTo>
                    <a:pt x="863" y="565"/>
                  </a:lnTo>
                  <a:lnTo>
                    <a:pt x="870" y="550"/>
                  </a:lnTo>
                  <a:lnTo>
                    <a:pt x="875" y="535"/>
                  </a:lnTo>
                  <a:lnTo>
                    <a:pt x="879" y="518"/>
                  </a:lnTo>
                  <a:lnTo>
                    <a:pt x="882" y="501"/>
                  </a:lnTo>
                  <a:lnTo>
                    <a:pt x="885" y="483"/>
                  </a:lnTo>
                  <a:lnTo>
                    <a:pt x="886" y="464"/>
                  </a:lnTo>
                  <a:close/>
                  <a:moveTo>
                    <a:pt x="771" y="467"/>
                  </a:moveTo>
                  <a:lnTo>
                    <a:pt x="770" y="479"/>
                  </a:lnTo>
                  <a:lnTo>
                    <a:pt x="769" y="490"/>
                  </a:lnTo>
                  <a:lnTo>
                    <a:pt x="766" y="500"/>
                  </a:lnTo>
                  <a:lnTo>
                    <a:pt x="763" y="509"/>
                  </a:lnTo>
                  <a:lnTo>
                    <a:pt x="759" y="518"/>
                  </a:lnTo>
                  <a:lnTo>
                    <a:pt x="754" y="525"/>
                  </a:lnTo>
                  <a:lnTo>
                    <a:pt x="747" y="533"/>
                  </a:lnTo>
                  <a:lnTo>
                    <a:pt x="740" y="539"/>
                  </a:lnTo>
                  <a:lnTo>
                    <a:pt x="733" y="544"/>
                  </a:lnTo>
                  <a:lnTo>
                    <a:pt x="725" y="549"/>
                  </a:lnTo>
                  <a:lnTo>
                    <a:pt x="716" y="552"/>
                  </a:lnTo>
                  <a:lnTo>
                    <a:pt x="707" y="555"/>
                  </a:lnTo>
                  <a:lnTo>
                    <a:pt x="697" y="558"/>
                  </a:lnTo>
                  <a:lnTo>
                    <a:pt x="686" y="559"/>
                  </a:lnTo>
                  <a:lnTo>
                    <a:pt x="676" y="560"/>
                  </a:lnTo>
                  <a:lnTo>
                    <a:pt x="665" y="561"/>
                  </a:lnTo>
                  <a:lnTo>
                    <a:pt x="490" y="561"/>
                  </a:lnTo>
                  <a:lnTo>
                    <a:pt x="490" y="373"/>
                  </a:lnTo>
                  <a:lnTo>
                    <a:pt x="665" y="373"/>
                  </a:lnTo>
                  <a:lnTo>
                    <a:pt x="676" y="374"/>
                  </a:lnTo>
                  <a:lnTo>
                    <a:pt x="686" y="375"/>
                  </a:lnTo>
                  <a:lnTo>
                    <a:pt x="697" y="376"/>
                  </a:lnTo>
                  <a:lnTo>
                    <a:pt x="707" y="379"/>
                  </a:lnTo>
                  <a:lnTo>
                    <a:pt x="716" y="382"/>
                  </a:lnTo>
                  <a:lnTo>
                    <a:pt x="725" y="386"/>
                  </a:lnTo>
                  <a:lnTo>
                    <a:pt x="733" y="391"/>
                  </a:lnTo>
                  <a:lnTo>
                    <a:pt x="740" y="397"/>
                  </a:lnTo>
                  <a:lnTo>
                    <a:pt x="747" y="403"/>
                  </a:lnTo>
                  <a:lnTo>
                    <a:pt x="754" y="410"/>
                  </a:lnTo>
                  <a:lnTo>
                    <a:pt x="759" y="418"/>
                  </a:lnTo>
                  <a:lnTo>
                    <a:pt x="763" y="426"/>
                  </a:lnTo>
                  <a:lnTo>
                    <a:pt x="766" y="436"/>
                  </a:lnTo>
                  <a:lnTo>
                    <a:pt x="769" y="445"/>
                  </a:lnTo>
                  <a:lnTo>
                    <a:pt x="770" y="455"/>
                  </a:lnTo>
                  <a:lnTo>
                    <a:pt x="771" y="4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849230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302" y="1022400"/>
            <a:ext cx="8407400" cy="3420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1411" indent="-171411" algn="l">
              <a:buClr>
                <a:srgbClr val="97999B"/>
              </a:buClr>
              <a:buSzPct val="100000"/>
              <a:buFont typeface="Symbol"/>
              <a:buChar char="·"/>
              <a:defRPr lang="en-US" b="0" dirty="0" smtClean="0">
                <a:solidFill>
                  <a:srgbClr val="53565A"/>
                </a:solidFill>
              </a:defRPr>
            </a:lvl1pPr>
            <a:lvl2pPr marL="342822" indent="-171411" algn="l">
              <a:buClr>
                <a:srgbClr val="97999B"/>
              </a:buClr>
              <a:buSzPct val="100000"/>
              <a:buFont typeface="Arial"/>
              <a:buChar char="–"/>
              <a:defRPr lang="en-US" b="0" dirty="0" smtClean="0">
                <a:solidFill>
                  <a:srgbClr val="53565A"/>
                </a:solidFill>
              </a:defRPr>
            </a:lvl2pPr>
            <a:lvl3pPr marL="514234" indent="-171411" algn="l">
              <a:buClr>
                <a:srgbClr val="97999B"/>
              </a:buClr>
              <a:buSzPct val="100000"/>
              <a:buFont typeface="Symbol"/>
              <a:buChar char="·"/>
              <a:defRPr lang="en-US" b="0" dirty="0" smtClean="0">
                <a:solidFill>
                  <a:srgbClr val="53565A"/>
                </a:solidFill>
              </a:defRPr>
            </a:lvl3pPr>
            <a:lvl4pPr marL="685644" indent="-171411" algn="l">
              <a:buClr>
                <a:srgbClr val="97999B"/>
              </a:buClr>
              <a:buSzPct val="100000"/>
              <a:buFont typeface="Arial"/>
              <a:buChar char="–"/>
              <a:defRPr lang="en-US" b="0" dirty="0" smtClean="0">
                <a:solidFill>
                  <a:srgbClr val="53565A"/>
                </a:solidFill>
              </a:defRPr>
            </a:lvl4pPr>
            <a:lvl5pPr marL="857054" indent="-171411" algn="l">
              <a:buClr>
                <a:srgbClr val="97999B"/>
              </a:buClr>
              <a:buSzPct val="100000"/>
              <a:buFont typeface="Symbol"/>
              <a:buChar char="·"/>
              <a:defRPr lang="en-US" b="0" baseline="0" dirty="0">
                <a:solidFill>
                  <a:srgbClr val="53565A"/>
                </a:solidFill>
              </a:defRPr>
            </a:lvl5pPr>
            <a:lvl6pPr marL="1028466" indent="-171411" algn="l">
              <a:buClr>
                <a:srgbClr val="97999B"/>
              </a:buClr>
              <a:buSzPct val="100000"/>
              <a:buFont typeface="Arial"/>
              <a:buChar char="–"/>
              <a:defRPr b="0">
                <a:solidFill>
                  <a:srgbClr val="53565A"/>
                </a:solidFill>
              </a:defRPr>
            </a:lvl6pPr>
            <a:lvl7pPr marL="1199876" indent="-171411" algn="l">
              <a:buClr>
                <a:srgbClr val="97999B"/>
              </a:buClr>
              <a:buSzPct val="100000"/>
              <a:buFont typeface="Symbol"/>
              <a:buChar char="·"/>
              <a:defRPr b="0">
                <a:solidFill>
                  <a:srgbClr val="53565A"/>
                </a:solidFill>
              </a:defRPr>
            </a:lvl7pPr>
            <a:lvl8pPr marL="1371288" indent="-171411" algn="l">
              <a:buClr>
                <a:srgbClr val="97999B"/>
              </a:buClr>
              <a:buSzPct val="100000"/>
              <a:buFont typeface="Arial"/>
              <a:buChar char="–"/>
              <a:defRPr b="0">
                <a:solidFill>
                  <a:srgbClr val="53565A"/>
                </a:solidFill>
              </a:defRPr>
            </a:lvl8pPr>
            <a:lvl9pPr marL="1542699" indent="-171411" algn="l">
              <a:buClr>
                <a:srgbClr val="97999B"/>
              </a:buClr>
              <a:buSzPct val="100000"/>
              <a:buFont typeface="Symbol"/>
              <a:buChar char="·"/>
              <a:defRPr b="0">
                <a:solidFill>
                  <a:srgbClr val="53565A"/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2" y="129600"/>
            <a:ext cx="8407400" cy="6804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lang="en-US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72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302" y="913371"/>
            <a:ext cx="2763540" cy="3420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>
              <a:buClr>
                <a:srgbClr val="97999B"/>
              </a:buClr>
              <a:buSzPct val="100000"/>
              <a:buFont typeface="Symbol"/>
              <a:buNone/>
              <a:defRPr lang="en-US" sz="1100" b="1" dirty="0" smtClean="0">
                <a:solidFill>
                  <a:schemeClr val="bg1"/>
                </a:solidFill>
              </a:defRPr>
            </a:lvl1pPr>
            <a:lvl2pPr marL="85705" indent="0" algn="l">
              <a:spcBef>
                <a:spcPts val="200"/>
              </a:spcBef>
              <a:buClr>
                <a:srgbClr val="97999B"/>
              </a:buClr>
              <a:buSzPct val="100000"/>
              <a:buFont typeface="Arial"/>
              <a:buNone/>
              <a:defRPr lang="en-US" sz="900" b="0" dirty="0" smtClean="0">
                <a:solidFill>
                  <a:schemeClr val="accent1"/>
                </a:solidFill>
              </a:defRPr>
            </a:lvl2pPr>
            <a:lvl3pPr marL="514234" indent="-171411" algn="l">
              <a:buClr>
                <a:srgbClr val="97999B"/>
              </a:buClr>
              <a:buSzPct val="100000"/>
              <a:buFont typeface="Symbol"/>
              <a:buChar char="·"/>
              <a:defRPr lang="en-US" sz="900" b="0" dirty="0" smtClean="0">
                <a:solidFill>
                  <a:schemeClr val="accent1"/>
                </a:solidFill>
              </a:defRPr>
            </a:lvl3pPr>
            <a:lvl4pPr marL="685644" indent="-171411" algn="l">
              <a:buClr>
                <a:srgbClr val="97999B"/>
              </a:buClr>
              <a:buSzPct val="100000"/>
              <a:buFont typeface="Arial"/>
              <a:buChar char="–"/>
              <a:defRPr lang="en-US" sz="900" b="0" dirty="0" smtClean="0">
                <a:solidFill>
                  <a:schemeClr val="accent1"/>
                </a:solidFill>
              </a:defRPr>
            </a:lvl4pPr>
            <a:lvl5pPr marL="857054" indent="-171411" algn="l">
              <a:buClr>
                <a:srgbClr val="97999B"/>
              </a:buClr>
              <a:buSzPct val="100000"/>
              <a:buFont typeface="Symbol"/>
              <a:buChar char="·"/>
              <a:defRPr lang="en-US" sz="900" b="0" baseline="0" dirty="0">
                <a:solidFill>
                  <a:schemeClr val="accent1"/>
                </a:solidFill>
              </a:defRPr>
            </a:lvl5pPr>
            <a:lvl6pPr marL="1028466" indent="-171411" algn="l">
              <a:buClr>
                <a:srgbClr val="97999B"/>
              </a:buClr>
              <a:buSzPct val="100000"/>
              <a:buFont typeface="Arial"/>
              <a:buChar char="–"/>
              <a:defRPr sz="900" b="0">
                <a:solidFill>
                  <a:schemeClr val="accent1"/>
                </a:solidFill>
              </a:defRPr>
            </a:lvl6pPr>
            <a:lvl7pPr marL="1199876" indent="-171411" algn="l">
              <a:buClr>
                <a:srgbClr val="97999B"/>
              </a:buClr>
              <a:buSzPct val="100000"/>
              <a:buFont typeface="Symbol"/>
              <a:buChar char="·"/>
              <a:defRPr sz="900" b="0">
                <a:solidFill>
                  <a:schemeClr val="accent1"/>
                </a:solidFill>
              </a:defRPr>
            </a:lvl7pPr>
            <a:lvl8pPr marL="1371288" indent="-171411" algn="l">
              <a:buClr>
                <a:srgbClr val="97999B"/>
              </a:buClr>
              <a:buSzPct val="100000"/>
              <a:buFont typeface="Arial"/>
              <a:buChar char="–"/>
              <a:defRPr sz="900" b="0">
                <a:solidFill>
                  <a:schemeClr val="accent1"/>
                </a:solidFill>
              </a:defRPr>
            </a:lvl8pPr>
            <a:lvl9pPr marL="1542699" indent="-171411" algn="l">
              <a:buClr>
                <a:srgbClr val="97999B"/>
              </a:buClr>
              <a:buSzPct val="100000"/>
              <a:buFont typeface="Symbol"/>
              <a:buChar char="·"/>
              <a:defRPr sz="9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2" y="123478"/>
            <a:ext cx="8407400" cy="536384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lang="en-US" sz="18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3154226" y="913371"/>
            <a:ext cx="2763540" cy="3420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>
              <a:buClr>
                <a:srgbClr val="97999B"/>
              </a:buClr>
              <a:buSzPct val="100000"/>
              <a:buFont typeface="Symbol"/>
              <a:buNone/>
              <a:defRPr lang="en-US" sz="1100" b="1" dirty="0" smtClean="0">
                <a:solidFill>
                  <a:schemeClr val="bg1"/>
                </a:solidFill>
              </a:defRPr>
            </a:lvl1pPr>
            <a:lvl2pPr marL="85705" indent="0" algn="l">
              <a:spcBef>
                <a:spcPts val="200"/>
              </a:spcBef>
              <a:buClr>
                <a:srgbClr val="97999B"/>
              </a:buClr>
              <a:buSzPct val="100000"/>
              <a:buFont typeface="Arial"/>
              <a:buNone/>
              <a:defRPr lang="en-US" sz="900" b="0" dirty="0" smtClean="0">
                <a:solidFill>
                  <a:schemeClr val="accent1"/>
                </a:solidFill>
              </a:defRPr>
            </a:lvl2pPr>
            <a:lvl3pPr marL="514234" indent="-171411" algn="l">
              <a:buClr>
                <a:srgbClr val="97999B"/>
              </a:buClr>
              <a:buSzPct val="100000"/>
              <a:buFont typeface="Symbol"/>
              <a:buChar char="·"/>
              <a:defRPr lang="en-US" sz="900" b="0" dirty="0" smtClean="0">
                <a:solidFill>
                  <a:schemeClr val="accent1"/>
                </a:solidFill>
              </a:defRPr>
            </a:lvl3pPr>
            <a:lvl4pPr marL="685644" indent="-171411" algn="l">
              <a:buClr>
                <a:srgbClr val="97999B"/>
              </a:buClr>
              <a:buSzPct val="100000"/>
              <a:buFont typeface="Arial"/>
              <a:buChar char="–"/>
              <a:defRPr lang="en-US" sz="900" b="0" dirty="0" smtClean="0">
                <a:solidFill>
                  <a:schemeClr val="accent1"/>
                </a:solidFill>
              </a:defRPr>
            </a:lvl4pPr>
            <a:lvl5pPr marL="857054" indent="-171411" algn="l">
              <a:buClr>
                <a:srgbClr val="97999B"/>
              </a:buClr>
              <a:buSzPct val="100000"/>
              <a:buFont typeface="Symbol"/>
              <a:buChar char="·"/>
              <a:defRPr lang="en-US" sz="900" b="0" baseline="0" dirty="0">
                <a:solidFill>
                  <a:schemeClr val="accent1"/>
                </a:solidFill>
              </a:defRPr>
            </a:lvl5pPr>
            <a:lvl6pPr marL="1028466" indent="-171411" algn="l">
              <a:buClr>
                <a:srgbClr val="97999B"/>
              </a:buClr>
              <a:buSzPct val="100000"/>
              <a:buFont typeface="Arial"/>
              <a:buChar char="–"/>
              <a:defRPr sz="900" b="0">
                <a:solidFill>
                  <a:schemeClr val="accent1"/>
                </a:solidFill>
              </a:defRPr>
            </a:lvl6pPr>
            <a:lvl7pPr marL="1199876" indent="-171411" algn="l">
              <a:buClr>
                <a:srgbClr val="97999B"/>
              </a:buClr>
              <a:buSzPct val="100000"/>
              <a:buFont typeface="Symbol"/>
              <a:buChar char="·"/>
              <a:defRPr sz="900" b="0">
                <a:solidFill>
                  <a:schemeClr val="accent1"/>
                </a:solidFill>
              </a:defRPr>
            </a:lvl7pPr>
            <a:lvl8pPr marL="1371288" indent="-171411" algn="l">
              <a:buClr>
                <a:srgbClr val="97999B"/>
              </a:buClr>
              <a:buSzPct val="100000"/>
              <a:buFont typeface="Arial"/>
              <a:buChar char="–"/>
              <a:defRPr sz="900" b="0">
                <a:solidFill>
                  <a:schemeClr val="accent1"/>
                </a:solidFill>
              </a:defRPr>
            </a:lvl8pPr>
            <a:lvl9pPr marL="1542699" indent="-171411" algn="l">
              <a:buClr>
                <a:srgbClr val="97999B"/>
              </a:buClr>
              <a:buSzPct val="100000"/>
              <a:buFont typeface="Symbol"/>
              <a:buChar char="·"/>
              <a:defRPr sz="9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5940154" y="913371"/>
            <a:ext cx="2763540" cy="3420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>
              <a:buClr>
                <a:srgbClr val="97999B"/>
              </a:buClr>
              <a:buSzPct val="100000"/>
              <a:buFont typeface="Symbol"/>
              <a:buNone/>
              <a:defRPr lang="en-US" sz="1100" b="1" dirty="0" smtClean="0">
                <a:solidFill>
                  <a:schemeClr val="bg1"/>
                </a:solidFill>
              </a:defRPr>
            </a:lvl1pPr>
            <a:lvl2pPr marL="85705" indent="0" algn="l">
              <a:spcBef>
                <a:spcPts val="200"/>
              </a:spcBef>
              <a:buClr>
                <a:srgbClr val="97999B"/>
              </a:buClr>
              <a:buSzPct val="100000"/>
              <a:buFont typeface="Arial"/>
              <a:buNone/>
              <a:defRPr lang="en-US" sz="900" b="0" dirty="0" smtClean="0">
                <a:solidFill>
                  <a:schemeClr val="accent1"/>
                </a:solidFill>
              </a:defRPr>
            </a:lvl2pPr>
            <a:lvl3pPr marL="514234" indent="-171411" algn="l">
              <a:buClr>
                <a:srgbClr val="97999B"/>
              </a:buClr>
              <a:buSzPct val="100000"/>
              <a:buFont typeface="Symbol"/>
              <a:buChar char="·"/>
              <a:defRPr lang="en-US" sz="900" b="0" dirty="0" smtClean="0">
                <a:solidFill>
                  <a:schemeClr val="accent1"/>
                </a:solidFill>
              </a:defRPr>
            </a:lvl3pPr>
            <a:lvl4pPr marL="685644" indent="-171411" algn="l">
              <a:buClr>
                <a:srgbClr val="97999B"/>
              </a:buClr>
              <a:buSzPct val="100000"/>
              <a:buFont typeface="Arial"/>
              <a:buChar char="–"/>
              <a:defRPr lang="en-US" sz="900" b="0" dirty="0" smtClean="0">
                <a:solidFill>
                  <a:schemeClr val="accent1"/>
                </a:solidFill>
              </a:defRPr>
            </a:lvl4pPr>
            <a:lvl5pPr marL="857054" indent="-171411" algn="l">
              <a:buClr>
                <a:srgbClr val="97999B"/>
              </a:buClr>
              <a:buSzPct val="100000"/>
              <a:buFont typeface="Symbol"/>
              <a:buChar char="·"/>
              <a:defRPr lang="en-US" sz="900" b="0" baseline="0" dirty="0">
                <a:solidFill>
                  <a:schemeClr val="accent1"/>
                </a:solidFill>
              </a:defRPr>
            </a:lvl5pPr>
            <a:lvl6pPr marL="1028466" indent="-171411" algn="l">
              <a:buClr>
                <a:srgbClr val="97999B"/>
              </a:buClr>
              <a:buSzPct val="100000"/>
              <a:buFont typeface="Arial"/>
              <a:buChar char="–"/>
              <a:defRPr sz="900" b="0">
                <a:solidFill>
                  <a:schemeClr val="accent1"/>
                </a:solidFill>
              </a:defRPr>
            </a:lvl6pPr>
            <a:lvl7pPr marL="1199876" indent="-171411" algn="l">
              <a:buClr>
                <a:srgbClr val="97999B"/>
              </a:buClr>
              <a:buSzPct val="100000"/>
              <a:buFont typeface="Symbol"/>
              <a:buChar char="·"/>
              <a:defRPr sz="900" b="0">
                <a:solidFill>
                  <a:schemeClr val="accent1"/>
                </a:solidFill>
              </a:defRPr>
            </a:lvl7pPr>
            <a:lvl8pPr marL="1371288" indent="-171411" algn="l">
              <a:buClr>
                <a:srgbClr val="97999B"/>
              </a:buClr>
              <a:buSzPct val="100000"/>
              <a:buFont typeface="Arial"/>
              <a:buChar char="–"/>
              <a:defRPr sz="900" b="0">
                <a:solidFill>
                  <a:schemeClr val="accent1"/>
                </a:solidFill>
              </a:defRPr>
            </a:lvl8pPr>
            <a:lvl9pPr marL="1542699" indent="-171411" algn="l">
              <a:buClr>
                <a:srgbClr val="97999B"/>
              </a:buClr>
              <a:buSzPct val="100000"/>
              <a:buFont typeface="Symbol"/>
              <a:buChar char="·"/>
              <a:defRPr sz="9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000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8303" y="1023413"/>
            <a:ext cx="4051301" cy="3420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1411" indent="-171411" algn="l">
              <a:buClr>
                <a:srgbClr val="97999B"/>
              </a:buClr>
              <a:buSzPct val="100000"/>
              <a:buFont typeface="Symbol"/>
              <a:buChar char="·"/>
              <a:defRPr lang="en-US" b="0" dirty="0" smtClean="0">
                <a:solidFill>
                  <a:srgbClr val="53565A"/>
                </a:solidFill>
              </a:defRPr>
            </a:lvl1pPr>
            <a:lvl2pPr marL="342822" indent="-171411" algn="l">
              <a:buClr>
                <a:srgbClr val="97999B"/>
              </a:buClr>
              <a:buSzPct val="100000"/>
              <a:buFont typeface="Arial"/>
              <a:buChar char="–"/>
              <a:defRPr lang="en-US" b="0" dirty="0" smtClean="0">
                <a:solidFill>
                  <a:srgbClr val="53565A"/>
                </a:solidFill>
              </a:defRPr>
            </a:lvl2pPr>
            <a:lvl3pPr marL="514234" indent="-171411" algn="l">
              <a:buClr>
                <a:srgbClr val="97999B"/>
              </a:buClr>
              <a:buSzPct val="100000"/>
              <a:buFont typeface="Symbol"/>
              <a:buChar char="·"/>
              <a:defRPr lang="en-US" b="0" dirty="0" smtClean="0">
                <a:solidFill>
                  <a:srgbClr val="53565A"/>
                </a:solidFill>
              </a:defRPr>
            </a:lvl3pPr>
            <a:lvl4pPr marL="685644" indent="-171411" algn="l">
              <a:buClr>
                <a:srgbClr val="97999B"/>
              </a:buClr>
              <a:buSzPct val="100000"/>
              <a:buFont typeface="Arial"/>
              <a:buChar char="–"/>
              <a:defRPr lang="en-US" b="0" dirty="0" smtClean="0">
                <a:solidFill>
                  <a:srgbClr val="53565A"/>
                </a:solidFill>
              </a:defRPr>
            </a:lvl4pPr>
            <a:lvl5pPr marL="857054" indent="-171411" algn="l">
              <a:buClr>
                <a:srgbClr val="97999B"/>
              </a:buClr>
              <a:buSzPct val="100000"/>
              <a:buFont typeface="Symbol"/>
              <a:buChar char="·"/>
              <a:defRPr lang="en-US" b="0" dirty="0">
                <a:solidFill>
                  <a:srgbClr val="53565A"/>
                </a:solidFill>
              </a:defRPr>
            </a:lvl5pPr>
            <a:lvl6pPr marL="1028466" indent="-171411" algn="l">
              <a:buClr>
                <a:srgbClr val="97999B"/>
              </a:buClr>
              <a:buSzPct val="100000"/>
              <a:buFont typeface="Arial"/>
              <a:buChar char="–"/>
              <a:defRPr b="0">
                <a:solidFill>
                  <a:srgbClr val="53565A"/>
                </a:solidFill>
              </a:defRPr>
            </a:lvl6pPr>
            <a:lvl7pPr marL="1199876" indent="-171411" algn="l">
              <a:buClr>
                <a:srgbClr val="97999B"/>
              </a:buClr>
              <a:buSzPct val="100000"/>
              <a:buFont typeface="Symbol"/>
              <a:buChar char="·"/>
              <a:defRPr b="0">
                <a:solidFill>
                  <a:srgbClr val="53565A"/>
                </a:solidFill>
              </a:defRPr>
            </a:lvl7pPr>
            <a:lvl8pPr marL="1371288" indent="-171411" algn="l">
              <a:buClr>
                <a:srgbClr val="97999B"/>
              </a:buClr>
              <a:buSzPct val="100000"/>
              <a:buFont typeface="Arial"/>
              <a:buChar char="–"/>
              <a:defRPr b="0">
                <a:solidFill>
                  <a:srgbClr val="53565A"/>
                </a:solidFill>
              </a:defRPr>
            </a:lvl8pPr>
            <a:lvl9pPr marL="1542699" indent="-171411" algn="l">
              <a:buClr>
                <a:srgbClr val="97999B"/>
              </a:buClr>
              <a:buSzPct val="100000"/>
              <a:buFont typeface="Symbol"/>
              <a:buChar char="·"/>
              <a:defRPr b="0">
                <a:solidFill>
                  <a:srgbClr val="53565A"/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1" y="1023413"/>
            <a:ext cx="4051300" cy="3420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1411" indent="-171411" algn="l">
              <a:buClr>
                <a:srgbClr val="97999B"/>
              </a:buClr>
              <a:buSzPct val="100000"/>
              <a:buFont typeface="Symbol"/>
              <a:buChar char="·"/>
              <a:defRPr lang="en-US" b="0" smtClean="0">
                <a:solidFill>
                  <a:srgbClr val="53565A"/>
                </a:solidFill>
              </a:defRPr>
            </a:lvl1pPr>
            <a:lvl2pPr marL="342822" indent="-171411" algn="l">
              <a:buClr>
                <a:srgbClr val="97999B"/>
              </a:buClr>
              <a:buSzPct val="100000"/>
              <a:buFont typeface="Arial"/>
              <a:buChar char="–"/>
              <a:defRPr lang="en-US" b="0" smtClean="0">
                <a:solidFill>
                  <a:srgbClr val="53565A"/>
                </a:solidFill>
              </a:defRPr>
            </a:lvl2pPr>
            <a:lvl3pPr marL="514234" indent="-171411" algn="l">
              <a:buClr>
                <a:srgbClr val="97999B"/>
              </a:buClr>
              <a:buSzPct val="100000"/>
              <a:buFont typeface="Symbol"/>
              <a:buChar char="·"/>
              <a:defRPr lang="en-US" b="0" smtClean="0">
                <a:solidFill>
                  <a:srgbClr val="53565A"/>
                </a:solidFill>
              </a:defRPr>
            </a:lvl3pPr>
            <a:lvl4pPr marL="685644" indent="-171411" algn="l">
              <a:buClr>
                <a:srgbClr val="97999B"/>
              </a:buClr>
              <a:buSzPct val="100000"/>
              <a:buFont typeface="Arial"/>
              <a:buChar char="–"/>
              <a:defRPr lang="en-US" b="0" smtClean="0">
                <a:solidFill>
                  <a:srgbClr val="53565A"/>
                </a:solidFill>
              </a:defRPr>
            </a:lvl4pPr>
            <a:lvl5pPr marL="857054" indent="-171411" algn="l">
              <a:buClr>
                <a:srgbClr val="97999B"/>
              </a:buClr>
              <a:buSzPct val="100000"/>
              <a:buFont typeface="Symbol"/>
              <a:buChar char="·"/>
              <a:defRPr lang="en-US" b="0" dirty="0">
                <a:solidFill>
                  <a:srgbClr val="53565A"/>
                </a:solidFill>
              </a:defRPr>
            </a:lvl5pPr>
            <a:lvl6pPr marL="1028466" indent="-171411" algn="l">
              <a:buClr>
                <a:srgbClr val="97999B"/>
              </a:buClr>
              <a:buSzPct val="100000"/>
              <a:buFont typeface="Arial"/>
              <a:buChar char="–"/>
              <a:defRPr b="0">
                <a:solidFill>
                  <a:srgbClr val="53565A"/>
                </a:solidFill>
              </a:defRPr>
            </a:lvl6pPr>
            <a:lvl7pPr marL="1199876" indent="-171411" algn="l">
              <a:buClr>
                <a:srgbClr val="97999B"/>
              </a:buClr>
              <a:buSzPct val="100000"/>
              <a:buFont typeface="Symbol"/>
              <a:buChar char="·"/>
              <a:defRPr b="0">
                <a:solidFill>
                  <a:srgbClr val="53565A"/>
                </a:solidFill>
              </a:defRPr>
            </a:lvl7pPr>
            <a:lvl8pPr marL="1371288" indent="-171411" algn="l">
              <a:buClr>
                <a:srgbClr val="97999B"/>
              </a:buClr>
              <a:buSzPct val="100000"/>
              <a:buFont typeface="Arial"/>
              <a:buChar char="–"/>
              <a:defRPr b="0">
                <a:solidFill>
                  <a:srgbClr val="53565A"/>
                </a:solidFill>
              </a:defRPr>
            </a:lvl8pPr>
            <a:lvl9pPr marL="1542699" indent="-171411" algn="l">
              <a:buClr>
                <a:srgbClr val="97999B"/>
              </a:buClr>
              <a:buSzPct val="100000"/>
              <a:buFont typeface="Symbol"/>
              <a:buChar char="·"/>
              <a:defRPr b="0">
                <a:solidFill>
                  <a:srgbClr val="53565A"/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2" y="129190"/>
            <a:ext cx="8407400" cy="680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523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2" y="129600"/>
            <a:ext cx="8407400" cy="680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644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2" y="129600"/>
            <a:ext cx="8407400" cy="680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376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8"/>
          <p:cNvSpPr>
            <a:spLocks noGrp="1" noChangeArrowheads="1"/>
          </p:cNvSpPr>
          <p:nvPr>
            <p:ph type="ctrTitle"/>
          </p:nvPr>
        </p:nvSpPr>
        <p:spPr>
          <a:xfrm>
            <a:off x="368303" y="110011"/>
            <a:ext cx="7227887" cy="5175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" name="Rectangle 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8302" y="699543"/>
            <a:ext cx="7226746" cy="57606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8300" y="1131889"/>
            <a:ext cx="7227888" cy="3168650"/>
          </a:xfrm>
        </p:spPr>
        <p:txBody>
          <a:bodyPr/>
          <a:lstStyle>
            <a:lvl1pPr>
              <a:spcBef>
                <a:spcPts val="0"/>
              </a:spcBef>
              <a:spcAft>
                <a:spcPts val="400"/>
              </a:spcAft>
              <a:defRPr sz="1400"/>
            </a:lvl1pPr>
            <a:lvl2pPr>
              <a:spcBef>
                <a:spcPts val="0"/>
              </a:spcBef>
              <a:spcAft>
                <a:spcPts val="400"/>
              </a:spcAft>
              <a:defRPr sz="1400"/>
            </a:lvl2pPr>
            <a:lvl3pPr>
              <a:spcAft>
                <a:spcPts val="200"/>
              </a:spcAft>
              <a:defRPr sz="1400"/>
            </a:lvl3pPr>
            <a:lvl4pPr>
              <a:spcAft>
                <a:spcPts val="200"/>
              </a:spcAft>
              <a:defRPr sz="1400"/>
            </a:lvl4pPr>
            <a:lvl5pPr>
              <a:spcAft>
                <a:spcPts val="200"/>
              </a:spcAft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36600" y="4635502"/>
            <a:ext cx="7315200" cy="292100"/>
          </a:xfrm>
        </p:spPr>
        <p:txBody>
          <a:bodyPr/>
          <a:lstStyle>
            <a:lvl1pPr marL="0" indent="0">
              <a:buNone/>
              <a:defRPr sz="7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171411" indent="0">
              <a:buNone/>
              <a:defRPr sz="7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 marL="342822" indent="0">
              <a:buNone/>
              <a:defRPr sz="7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 marL="514234" indent="0">
              <a:buNone/>
              <a:defRPr sz="7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 marL="685644" indent="0">
              <a:buNone/>
              <a:defRPr sz="7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1146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Wh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2963"/>
            <a:ext cx="9159876" cy="431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" descr="G:\CTS - (formerly GTS)\_CTS Templates\Pitchbook Covers\981531\Letter_Version\Archive\981531_CTS_Letter_wave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" y="-6635"/>
            <a:ext cx="9148763" cy="89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8277440" y="304299"/>
            <a:ext cx="598106" cy="342000"/>
            <a:chOff x="7677944" y="4205288"/>
            <a:chExt cx="1204913" cy="688975"/>
          </a:xfrm>
        </p:grpSpPr>
        <p:sp>
          <p:nvSpPr>
            <p:cNvPr id="18" name="Freeform 5"/>
            <p:cNvSpPr>
              <a:spLocks/>
            </p:cNvSpPr>
            <p:nvPr userDrawn="1"/>
          </p:nvSpPr>
          <p:spPr bwMode="auto">
            <a:xfrm>
              <a:off x="7677944" y="4452938"/>
              <a:ext cx="374650" cy="441325"/>
            </a:xfrm>
            <a:custGeom>
              <a:avLst/>
              <a:gdLst>
                <a:gd name="T0" fmla="*/ 4134 w 4969"/>
                <a:gd name="T1" fmla="*/ 4240 h 5835"/>
                <a:gd name="T2" fmla="*/ 3890 w 4969"/>
                <a:gd name="T3" fmla="*/ 4426 h 5835"/>
                <a:gd name="T4" fmla="*/ 3635 w 4969"/>
                <a:gd name="T5" fmla="*/ 4568 h 5835"/>
                <a:gd name="T6" fmla="*/ 3372 w 4969"/>
                <a:gd name="T7" fmla="*/ 4667 h 5835"/>
                <a:gd name="T8" fmla="*/ 3103 w 4969"/>
                <a:gd name="T9" fmla="*/ 4721 h 5835"/>
                <a:gd name="T10" fmla="*/ 2735 w 4969"/>
                <a:gd name="T11" fmla="*/ 4722 h 5835"/>
                <a:gd name="T12" fmla="*/ 2218 w 4969"/>
                <a:gd name="T13" fmla="*/ 4595 h 5835"/>
                <a:gd name="T14" fmla="*/ 1785 w 4969"/>
                <a:gd name="T15" fmla="*/ 4332 h 5835"/>
                <a:gd name="T16" fmla="*/ 1452 w 4969"/>
                <a:gd name="T17" fmla="*/ 3953 h 5835"/>
                <a:gd name="T18" fmla="*/ 1240 w 4969"/>
                <a:gd name="T19" fmla="*/ 3475 h 5835"/>
                <a:gd name="T20" fmla="*/ 1166 w 4969"/>
                <a:gd name="T21" fmla="*/ 2917 h 5835"/>
                <a:gd name="T22" fmla="*/ 1240 w 4969"/>
                <a:gd name="T23" fmla="*/ 2360 h 5835"/>
                <a:gd name="T24" fmla="*/ 1452 w 4969"/>
                <a:gd name="T25" fmla="*/ 1881 h 5835"/>
                <a:gd name="T26" fmla="*/ 1785 w 4969"/>
                <a:gd name="T27" fmla="*/ 1501 h 5835"/>
                <a:gd name="T28" fmla="*/ 2218 w 4969"/>
                <a:gd name="T29" fmla="*/ 1238 h 5835"/>
                <a:gd name="T30" fmla="*/ 2735 w 4969"/>
                <a:gd name="T31" fmla="*/ 1112 h 5835"/>
                <a:gd name="T32" fmla="*/ 3103 w 4969"/>
                <a:gd name="T33" fmla="*/ 1114 h 5835"/>
                <a:gd name="T34" fmla="*/ 3372 w 4969"/>
                <a:gd name="T35" fmla="*/ 1166 h 5835"/>
                <a:gd name="T36" fmla="*/ 3635 w 4969"/>
                <a:gd name="T37" fmla="*/ 1265 h 5835"/>
                <a:gd name="T38" fmla="*/ 3890 w 4969"/>
                <a:gd name="T39" fmla="*/ 1407 h 5835"/>
                <a:gd name="T40" fmla="*/ 4134 w 4969"/>
                <a:gd name="T41" fmla="*/ 1593 h 5835"/>
                <a:gd name="T42" fmla="*/ 4969 w 4969"/>
                <a:gd name="T43" fmla="*/ 975 h 5835"/>
                <a:gd name="T44" fmla="*/ 4690 w 4969"/>
                <a:gd name="T45" fmla="*/ 678 h 5835"/>
                <a:gd name="T46" fmla="*/ 4351 w 4969"/>
                <a:gd name="T47" fmla="*/ 408 h 5835"/>
                <a:gd name="T48" fmla="*/ 3987 w 4969"/>
                <a:gd name="T49" fmla="*/ 207 h 5835"/>
                <a:gd name="T50" fmla="*/ 3595 w 4969"/>
                <a:gd name="T51" fmla="*/ 74 h 5835"/>
                <a:gd name="T52" fmla="*/ 3175 w 4969"/>
                <a:gd name="T53" fmla="*/ 8 h 5835"/>
                <a:gd name="T54" fmla="*/ 2728 w 4969"/>
                <a:gd name="T55" fmla="*/ 7 h 5835"/>
                <a:gd name="T56" fmla="*/ 2293 w 4969"/>
                <a:gd name="T57" fmla="*/ 62 h 5835"/>
                <a:gd name="T58" fmla="*/ 1880 w 4969"/>
                <a:gd name="T59" fmla="*/ 172 h 5835"/>
                <a:gd name="T60" fmla="*/ 1495 w 4969"/>
                <a:gd name="T61" fmla="*/ 333 h 5835"/>
                <a:gd name="T62" fmla="*/ 1143 w 4969"/>
                <a:gd name="T63" fmla="*/ 545 h 5835"/>
                <a:gd name="T64" fmla="*/ 826 w 4969"/>
                <a:gd name="T65" fmla="*/ 809 h 5835"/>
                <a:gd name="T66" fmla="*/ 541 w 4969"/>
                <a:gd name="T67" fmla="*/ 1136 h 5835"/>
                <a:gd name="T68" fmla="*/ 314 w 4969"/>
                <a:gd name="T69" fmla="*/ 1505 h 5835"/>
                <a:gd name="T70" fmla="*/ 148 w 4969"/>
                <a:gd name="T71" fmla="*/ 1914 h 5835"/>
                <a:gd name="T72" fmla="*/ 43 w 4969"/>
                <a:gd name="T73" fmla="*/ 2358 h 5835"/>
                <a:gd name="T74" fmla="*/ 1 w 4969"/>
                <a:gd name="T75" fmla="*/ 2835 h 5835"/>
                <a:gd name="T76" fmla="*/ 23 w 4969"/>
                <a:gd name="T77" fmla="*/ 3320 h 5835"/>
                <a:gd name="T78" fmla="*/ 106 w 4969"/>
                <a:gd name="T79" fmla="*/ 3775 h 5835"/>
                <a:gd name="T80" fmla="*/ 253 w 4969"/>
                <a:gd name="T81" fmla="*/ 4196 h 5835"/>
                <a:gd name="T82" fmla="*/ 459 w 4969"/>
                <a:gd name="T83" fmla="*/ 4579 h 5835"/>
                <a:gd name="T84" fmla="*/ 725 w 4969"/>
                <a:gd name="T85" fmla="*/ 4921 h 5835"/>
                <a:gd name="T86" fmla="*/ 1035 w 4969"/>
                <a:gd name="T87" fmla="*/ 5208 h 5835"/>
                <a:gd name="T88" fmla="*/ 1374 w 4969"/>
                <a:gd name="T89" fmla="*/ 5436 h 5835"/>
                <a:gd name="T90" fmla="*/ 1748 w 4969"/>
                <a:gd name="T91" fmla="*/ 5614 h 5835"/>
                <a:gd name="T92" fmla="*/ 2153 w 4969"/>
                <a:gd name="T93" fmla="*/ 5741 h 5835"/>
                <a:gd name="T94" fmla="*/ 2582 w 4969"/>
                <a:gd name="T95" fmla="*/ 5815 h 5835"/>
                <a:gd name="T96" fmla="*/ 3029 w 4969"/>
                <a:gd name="T97" fmla="*/ 5833 h 5835"/>
                <a:gd name="T98" fmla="*/ 3459 w 4969"/>
                <a:gd name="T99" fmla="*/ 5789 h 5835"/>
                <a:gd name="T100" fmla="*/ 3859 w 4969"/>
                <a:gd name="T101" fmla="*/ 5679 h 5835"/>
                <a:gd name="T102" fmla="*/ 4233 w 4969"/>
                <a:gd name="T103" fmla="*/ 5501 h 5835"/>
                <a:gd name="T104" fmla="*/ 4579 w 4969"/>
                <a:gd name="T105" fmla="*/ 5253 h 5835"/>
                <a:gd name="T106" fmla="*/ 4901 w 4969"/>
                <a:gd name="T107" fmla="*/ 4939 h 5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69" h="5835">
                  <a:moveTo>
                    <a:pt x="4314" y="4068"/>
                  </a:moveTo>
                  <a:lnTo>
                    <a:pt x="4289" y="4094"/>
                  </a:lnTo>
                  <a:lnTo>
                    <a:pt x="4251" y="4132"/>
                  </a:lnTo>
                  <a:lnTo>
                    <a:pt x="4212" y="4169"/>
                  </a:lnTo>
                  <a:lnTo>
                    <a:pt x="4173" y="4205"/>
                  </a:lnTo>
                  <a:lnTo>
                    <a:pt x="4134" y="4240"/>
                  </a:lnTo>
                  <a:lnTo>
                    <a:pt x="4093" y="4274"/>
                  </a:lnTo>
                  <a:lnTo>
                    <a:pt x="4053" y="4307"/>
                  </a:lnTo>
                  <a:lnTo>
                    <a:pt x="4013" y="4338"/>
                  </a:lnTo>
                  <a:lnTo>
                    <a:pt x="3973" y="4369"/>
                  </a:lnTo>
                  <a:lnTo>
                    <a:pt x="3931" y="4398"/>
                  </a:lnTo>
                  <a:lnTo>
                    <a:pt x="3890" y="4426"/>
                  </a:lnTo>
                  <a:lnTo>
                    <a:pt x="3848" y="4453"/>
                  </a:lnTo>
                  <a:lnTo>
                    <a:pt x="3806" y="4478"/>
                  </a:lnTo>
                  <a:lnTo>
                    <a:pt x="3763" y="4502"/>
                  </a:lnTo>
                  <a:lnTo>
                    <a:pt x="3721" y="4526"/>
                  </a:lnTo>
                  <a:lnTo>
                    <a:pt x="3679" y="4547"/>
                  </a:lnTo>
                  <a:lnTo>
                    <a:pt x="3635" y="4568"/>
                  </a:lnTo>
                  <a:lnTo>
                    <a:pt x="3592" y="4588"/>
                  </a:lnTo>
                  <a:lnTo>
                    <a:pt x="3549" y="4606"/>
                  </a:lnTo>
                  <a:lnTo>
                    <a:pt x="3505" y="4624"/>
                  </a:lnTo>
                  <a:lnTo>
                    <a:pt x="3461" y="4639"/>
                  </a:lnTo>
                  <a:lnTo>
                    <a:pt x="3417" y="4654"/>
                  </a:lnTo>
                  <a:lnTo>
                    <a:pt x="3372" y="4667"/>
                  </a:lnTo>
                  <a:lnTo>
                    <a:pt x="3328" y="4679"/>
                  </a:lnTo>
                  <a:lnTo>
                    <a:pt x="3284" y="4690"/>
                  </a:lnTo>
                  <a:lnTo>
                    <a:pt x="3239" y="4699"/>
                  </a:lnTo>
                  <a:lnTo>
                    <a:pt x="3194" y="4707"/>
                  </a:lnTo>
                  <a:lnTo>
                    <a:pt x="3148" y="4714"/>
                  </a:lnTo>
                  <a:lnTo>
                    <a:pt x="3103" y="4721"/>
                  </a:lnTo>
                  <a:lnTo>
                    <a:pt x="3059" y="4725"/>
                  </a:lnTo>
                  <a:lnTo>
                    <a:pt x="3013" y="4728"/>
                  </a:lnTo>
                  <a:lnTo>
                    <a:pt x="2967" y="4730"/>
                  </a:lnTo>
                  <a:lnTo>
                    <a:pt x="2921" y="4731"/>
                  </a:lnTo>
                  <a:lnTo>
                    <a:pt x="2826" y="4729"/>
                  </a:lnTo>
                  <a:lnTo>
                    <a:pt x="2735" y="4722"/>
                  </a:lnTo>
                  <a:lnTo>
                    <a:pt x="2643" y="4711"/>
                  </a:lnTo>
                  <a:lnTo>
                    <a:pt x="2554" y="4696"/>
                  </a:lnTo>
                  <a:lnTo>
                    <a:pt x="2466" y="4676"/>
                  </a:lnTo>
                  <a:lnTo>
                    <a:pt x="2382" y="4654"/>
                  </a:lnTo>
                  <a:lnTo>
                    <a:pt x="2298" y="4626"/>
                  </a:lnTo>
                  <a:lnTo>
                    <a:pt x="2218" y="4595"/>
                  </a:lnTo>
                  <a:lnTo>
                    <a:pt x="2139" y="4560"/>
                  </a:lnTo>
                  <a:lnTo>
                    <a:pt x="2063" y="4522"/>
                  </a:lnTo>
                  <a:lnTo>
                    <a:pt x="1990" y="4479"/>
                  </a:lnTo>
                  <a:lnTo>
                    <a:pt x="1919" y="4434"/>
                  </a:lnTo>
                  <a:lnTo>
                    <a:pt x="1851" y="4385"/>
                  </a:lnTo>
                  <a:lnTo>
                    <a:pt x="1785" y="4332"/>
                  </a:lnTo>
                  <a:lnTo>
                    <a:pt x="1722" y="4276"/>
                  </a:lnTo>
                  <a:lnTo>
                    <a:pt x="1662" y="4218"/>
                  </a:lnTo>
                  <a:lnTo>
                    <a:pt x="1605" y="4156"/>
                  </a:lnTo>
                  <a:lnTo>
                    <a:pt x="1551" y="4091"/>
                  </a:lnTo>
                  <a:lnTo>
                    <a:pt x="1501" y="4023"/>
                  </a:lnTo>
                  <a:lnTo>
                    <a:pt x="1452" y="3953"/>
                  </a:lnTo>
                  <a:lnTo>
                    <a:pt x="1409" y="3880"/>
                  </a:lnTo>
                  <a:lnTo>
                    <a:pt x="1368" y="3803"/>
                  </a:lnTo>
                  <a:lnTo>
                    <a:pt x="1331" y="3725"/>
                  </a:lnTo>
                  <a:lnTo>
                    <a:pt x="1297" y="3644"/>
                  </a:lnTo>
                  <a:lnTo>
                    <a:pt x="1267" y="3560"/>
                  </a:lnTo>
                  <a:lnTo>
                    <a:pt x="1240" y="3475"/>
                  </a:lnTo>
                  <a:lnTo>
                    <a:pt x="1218" y="3387"/>
                  </a:lnTo>
                  <a:lnTo>
                    <a:pt x="1200" y="3297"/>
                  </a:lnTo>
                  <a:lnTo>
                    <a:pt x="1184" y="3205"/>
                  </a:lnTo>
                  <a:lnTo>
                    <a:pt x="1174" y="3111"/>
                  </a:lnTo>
                  <a:lnTo>
                    <a:pt x="1168" y="3015"/>
                  </a:lnTo>
                  <a:lnTo>
                    <a:pt x="1166" y="2917"/>
                  </a:lnTo>
                  <a:lnTo>
                    <a:pt x="1168" y="2819"/>
                  </a:lnTo>
                  <a:lnTo>
                    <a:pt x="1174" y="2723"/>
                  </a:lnTo>
                  <a:lnTo>
                    <a:pt x="1184" y="2630"/>
                  </a:lnTo>
                  <a:lnTo>
                    <a:pt x="1200" y="2537"/>
                  </a:lnTo>
                  <a:lnTo>
                    <a:pt x="1218" y="2447"/>
                  </a:lnTo>
                  <a:lnTo>
                    <a:pt x="1240" y="2360"/>
                  </a:lnTo>
                  <a:lnTo>
                    <a:pt x="1267" y="2273"/>
                  </a:lnTo>
                  <a:lnTo>
                    <a:pt x="1297" y="2191"/>
                  </a:lnTo>
                  <a:lnTo>
                    <a:pt x="1331" y="2109"/>
                  </a:lnTo>
                  <a:lnTo>
                    <a:pt x="1368" y="2031"/>
                  </a:lnTo>
                  <a:lnTo>
                    <a:pt x="1409" y="1955"/>
                  </a:lnTo>
                  <a:lnTo>
                    <a:pt x="1452" y="1881"/>
                  </a:lnTo>
                  <a:lnTo>
                    <a:pt x="1501" y="1810"/>
                  </a:lnTo>
                  <a:lnTo>
                    <a:pt x="1551" y="1742"/>
                  </a:lnTo>
                  <a:lnTo>
                    <a:pt x="1605" y="1677"/>
                  </a:lnTo>
                  <a:lnTo>
                    <a:pt x="1662" y="1615"/>
                  </a:lnTo>
                  <a:lnTo>
                    <a:pt x="1722" y="1557"/>
                  </a:lnTo>
                  <a:lnTo>
                    <a:pt x="1785" y="1501"/>
                  </a:lnTo>
                  <a:lnTo>
                    <a:pt x="1851" y="1449"/>
                  </a:lnTo>
                  <a:lnTo>
                    <a:pt x="1919" y="1400"/>
                  </a:lnTo>
                  <a:lnTo>
                    <a:pt x="1990" y="1354"/>
                  </a:lnTo>
                  <a:lnTo>
                    <a:pt x="2063" y="1311"/>
                  </a:lnTo>
                  <a:lnTo>
                    <a:pt x="2139" y="1273"/>
                  </a:lnTo>
                  <a:lnTo>
                    <a:pt x="2218" y="1238"/>
                  </a:lnTo>
                  <a:lnTo>
                    <a:pt x="2298" y="1207"/>
                  </a:lnTo>
                  <a:lnTo>
                    <a:pt x="2382" y="1181"/>
                  </a:lnTo>
                  <a:lnTo>
                    <a:pt x="2466" y="1157"/>
                  </a:lnTo>
                  <a:lnTo>
                    <a:pt x="2554" y="1137"/>
                  </a:lnTo>
                  <a:lnTo>
                    <a:pt x="2643" y="1123"/>
                  </a:lnTo>
                  <a:lnTo>
                    <a:pt x="2735" y="1112"/>
                  </a:lnTo>
                  <a:lnTo>
                    <a:pt x="2826" y="1105"/>
                  </a:lnTo>
                  <a:lnTo>
                    <a:pt x="2921" y="1103"/>
                  </a:lnTo>
                  <a:lnTo>
                    <a:pt x="2967" y="1103"/>
                  </a:lnTo>
                  <a:lnTo>
                    <a:pt x="3013" y="1105"/>
                  </a:lnTo>
                  <a:lnTo>
                    <a:pt x="3059" y="1108"/>
                  </a:lnTo>
                  <a:lnTo>
                    <a:pt x="3103" y="1114"/>
                  </a:lnTo>
                  <a:lnTo>
                    <a:pt x="3148" y="1119"/>
                  </a:lnTo>
                  <a:lnTo>
                    <a:pt x="3194" y="1126"/>
                  </a:lnTo>
                  <a:lnTo>
                    <a:pt x="3239" y="1134"/>
                  </a:lnTo>
                  <a:lnTo>
                    <a:pt x="3284" y="1143"/>
                  </a:lnTo>
                  <a:lnTo>
                    <a:pt x="3328" y="1155"/>
                  </a:lnTo>
                  <a:lnTo>
                    <a:pt x="3372" y="1166"/>
                  </a:lnTo>
                  <a:lnTo>
                    <a:pt x="3417" y="1180"/>
                  </a:lnTo>
                  <a:lnTo>
                    <a:pt x="3461" y="1195"/>
                  </a:lnTo>
                  <a:lnTo>
                    <a:pt x="3505" y="1210"/>
                  </a:lnTo>
                  <a:lnTo>
                    <a:pt x="3549" y="1227"/>
                  </a:lnTo>
                  <a:lnTo>
                    <a:pt x="3592" y="1245"/>
                  </a:lnTo>
                  <a:lnTo>
                    <a:pt x="3635" y="1265"/>
                  </a:lnTo>
                  <a:lnTo>
                    <a:pt x="3679" y="1286"/>
                  </a:lnTo>
                  <a:lnTo>
                    <a:pt x="3721" y="1308"/>
                  </a:lnTo>
                  <a:lnTo>
                    <a:pt x="3763" y="1331"/>
                  </a:lnTo>
                  <a:lnTo>
                    <a:pt x="3806" y="1356"/>
                  </a:lnTo>
                  <a:lnTo>
                    <a:pt x="3848" y="1380"/>
                  </a:lnTo>
                  <a:lnTo>
                    <a:pt x="3890" y="1407"/>
                  </a:lnTo>
                  <a:lnTo>
                    <a:pt x="3931" y="1435"/>
                  </a:lnTo>
                  <a:lnTo>
                    <a:pt x="3973" y="1465"/>
                  </a:lnTo>
                  <a:lnTo>
                    <a:pt x="4013" y="1495"/>
                  </a:lnTo>
                  <a:lnTo>
                    <a:pt x="4053" y="1527"/>
                  </a:lnTo>
                  <a:lnTo>
                    <a:pt x="4093" y="1559"/>
                  </a:lnTo>
                  <a:lnTo>
                    <a:pt x="4134" y="1593"/>
                  </a:lnTo>
                  <a:lnTo>
                    <a:pt x="4173" y="1628"/>
                  </a:lnTo>
                  <a:lnTo>
                    <a:pt x="4212" y="1664"/>
                  </a:lnTo>
                  <a:lnTo>
                    <a:pt x="4251" y="1702"/>
                  </a:lnTo>
                  <a:lnTo>
                    <a:pt x="4289" y="1740"/>
                  </a:lnTo>
                  <a:lnTo>
                    <a:pt x="4314" y="1766"/>
                  </a:lnTo>
                  <a:lnTo>
                    <a:pt x="4969" y="975"/>
                  </a:lnTo>
                  <a:lnTo>
                    <a:pt x="4953" y="955"/>
                  </a:lnTo>
                  <a:lnTo>
                    <a:pt x="4901" y="895"/>
                  </a:lnTo>
                  <a:lnTo>
                    <a:pt x="4850" y="838"/>
                  </a:lnTo>
                  <a:lnTo>
                    <a:pt x="4797" y="783"/>
                  </a:lnTo>
                  <a:lnTo>
                    <a:pt x="4743" y="729"/>
                  </a:lnTo>
                  <a:lnTo>
                    <a:pt x="4690" y="678"/>
                  </a:lnTo>
                  <a:lnTo>
                    <a:pt x="4635" y="627"/>
                  </a:lnTo>
                  <a:lnTo>
                    <a:pt x="4579" y="580"/>
                  </a:lnTo>
                  <a:lnTo>
                    <a:pt x="4524" y="534"/>
                  </a:lnTo>
                  <a:lnTo>
                    <a:pt x="4467" y="490"/>
                  </a:lnTo>
                  <a:lnTo>
                    <a:pt x="4409" y="448"/>
                  </a:lnTo>
                  <a:lnTo>
                    <a:pt x="4351" y="408"/>
                  </a:lnTo>
                  <a:lnTo>
                    <a:pt x="4292" y="370"/>
                  </a:lnTo>
                  <a:lnTo>
                    <a:pt x="4233" y="333"/>
                  </a:lnTo>
                  <a:lnTo>
                    <a:pt x="4173" y="299"/>
                  </a:lnTo>
                  <a:lnTo>
                    <a:pt x="4111" y="266"/>
                  </a:lnTo>
                  <a:lnTo>
                    <a:pt x="4050" y="236"/>
                  </a:lnTo>
                  <a:lnTo>
                    <a:pt x="3987" y="207"/>
                  </a:lnTo>
                  <a:lnTo>
                    <a:pt x="3924" y="180"/>
                  </a:lnTo>
                  <a:lnTo>
                    <a:pt x="3859" y="155"/>
                  </a:lnTo>
                  <a:lnTo>
                    <a:pt x="3795" y="133"/>
                  </a:lnTo>
                  <a:lnTo>
                    <a:pt x="3729" y="111"/>
                  </a:lnTo>
                  <a:lnTo>
                    <a:pt x="3662" y="91"/>
                  </a:lnTo>
                  <a:lnTo>
                    <a:pt x="3595" y="74"/>
                  </a:lnTo>
                  <a:lnTo>
                    <a:pt x="3527" y="58"/>
                  </a:lnTo>
                  <a:lnTo>
                    <a:pt x="3459" y="44"/>
                  </a:lnTo>
                  <a:lnTo>
                    <a:pt x="3389" y="33"/>
                  </a:lnTo>
                  <a:lnTo>
                    <a:pt x="3319" y="22"/>
                  </a:lnTo>
                  <a:lnTo>
                    <a:pt x="3247" y="14"/>
                  </a:lnTo>
                  <a:lnTo>
                    <a:pt x="3175" y="8"/>
                  </a:lnTo>
                  <a:lnTo>
                    <a:pt x="3102" y="3"/>
                  </a:lnTo>
                  <a:lnTo>
                    <a:pt x="3029" y="1"/>
                  </a:lnTo>
                  <a:lnTo>
                    <a:pt x="2953" y="0"/>
                  </a:lnTo>
                  <a:lnTo>
                    <a:pt x="2878" y="0"/>
                  </a:lnTo>
                  <a:lnTo>
                    <a:pt x="2804" y="3"/>
                  </a:lnTo>
                  <a:lnTo>
                    <a:pt x="2728" y="7"/>
                  </a:lnTo>
                  <a:lnTo>
                    <a:pt x="2655" y="12"/>
                  </a:lnTo>
                  <a:lnTo>
                    <a:pt x="2582" y="19"/>
                  </a:lnTo>
                  <a:lnTo>
                    <a:pt x="2509" y="27"/>
                  </a:lnTo>
                  <a:lnTo>
                    <a:pt x="2437" y="38"/>
                  </a:lnTo>
                  <a:lnTo>
                    <a:pt x="2364" y="49"/>
                  </a:lnTo>
                  <a:lnTo>
                    <a:pt x="2293" y="62"/>
                  </a:lnTo>
                  <a:lnTo>
                    <a:pt x="2223" y="77"/>
                  </a:lnTo>
                  <a:lnTo>
                    <a:pt x="2153" y="92"/>
                  </a:lnTo>
                  <a:lnTo>
                    <a:pt x="2084" y="110"/>
                  </a:lnTo>
                  <a:lnTo>
                    <a:pt x="2015" y="129"/>
                  </a:lnTo>
                  <a:lnTo>
                    <a:pt x="1948" y="150"/>
                  </a:lnTo>
                  <a:lnTo>
                    <a:pt x="1880" y="172"/>
                  </a:lnTo>
                  <a:lnTo>
                    <a:pt x="1813" y="195"/>
                  </a:lnTo>
                  <a:lnTo>
                    <a:pt x="1748" y="220"/>
                  </a:lnTo>
                  <a:lnTo>
                    <a:pt x="1683" y="246"/>
                  </a:lnTo>
                  <a:lnTo>
                    <a:pt x="1621" y="274"/>
                  </a:lnTo>
                  <a:lnTo>
                    <a:pt x="1557" y="303"/>
                  </a:lnTo>
                  <a:lnTo>
                    <a:pt x="1495" y="333"/>
                  </a:lnTo>
                  <a:lnTo>
                    <a:pt x="1434" y="365"/>
                  </a:lnTo>
                  <a:lnTo>
                    <a:pt x="1374" y="398"/>
                  </a:lnTo>
                  <a:lnTo>
                    <a:pt x="1315" y="433"/>
                  </a:lnTo>
                  <a:lnTo>
                    <a:pt x="1256" y="469"/>
                  </a:lnTo>
                  <a:lnTo>
                    <a:pt x="1200" y="507"/>
                  </a:lnTo>
                  <a:lnTo>
                    <a:pt x="1143" y="545"/>
                  </a:lnTo>
                  <a:lnTo>
                    <a:pt x="1088" y="585"/>
                  </a:lnTo>
                  <a:lnTo>
                    <a:pt x="1035" y="626"/>
                  </a:lnTo>
                  <a:lnTo>
                    <a:pt x="982" y="668"/>
                  </a:lnTo>
                  <a:lnTo>
                    <a:pt x="930" y="713"/>
                  </a:lnTo>
                  <a:lnTo>
                    <a:pt x="880" y="758"/>
                  </a:lnTo>
                  <a:lnTo>
                    <a:pt x="826" y="809"/>
                  </a:lnTo>
                  <a:lnTo>
                    <a:pt x="775" y="860"/>
                  </a:lnTo>
                  <a:lnTo>
                    <a:pt x="725" y="913"/>
                  </a:lnTo>
                  <a:lnTo>
                    <a:pt x="677" y="966"/>
                  </a:lnTo>
                  <a:lnTo>
                    <a:pt x="630" y="1022"/>
                  </a:lnTo>
                  <a:lnTo>
                    <a:pt x="585" y="1079"/>
                  </a:lnTo>
                  <a:lnTo>
                    <a:pt x="541" y="1136"/>
                  </a:lnTo>
                  <a:lnTo>
                    <a:pt x="499" y="1195"/>
                  </a:lnTo>
                  <a:lnTo>
                    <a:pt x="459" y="1255"/>
                  </a:lnTo>
                  <a:lnTo>
                    <a:pt x="421" y="1316"/>
                  </a:lnTo>
                  <a:lnTo>
                    <a:pt x="384" y="1377"/>
                  </a:lnTo>
                  <a:lnTo>
                    <a:pt x="349" y="1441"/>
                  </a:lnTo>
                  <a:lnTo>
                    <a:pt x="314" y="1505"/>
                  </a:lnTo>
                  <a:lnTo>
                    <a:pt x="283" y="1571"/>
                  </a:lnTo>
                  <a:lnTo>
                    <a:pt x="253" y="1637"/>
                  </a:lnTo>
                  <a:lnTo>
                    <a:pt x="224" y="1705"/>
                  </a:lnTo>
                  <a:lnTo>
                    <a:pt x="197" y="1773"/>
                  </a:lnTo>
                  <a:lnTo>
                    <a:pt x="172" y="1843"/>
                  </a:lnTo>
                  <a:lnTo>
                    <a:pt x="148" y="1914"/>
                  </a:lnTo>
                  <a:lnTo>
                    <a:pt x="127" y="1985"/>
                  </a:lnTo>
                  <a:lnTo>
                    <a:pt x="106" y="2059"/>
                  </a:lnTo>
                  <a:lnTo>
                    <a:pt x="89" y="2132"/>
                  </a:lnTo>
                  <a:lnTo>
                    <a:pt x="71" y="2206"/>
                  </a:lnTo>
                  <a:lnTo>
                    <a:pt x="57" y="2282"/>
                  </a:lnTo>
                  <a:lnTo>
                    <a:pt x="43" y="2358"/>
                  </a:lnTo>
                  <a:lnTo>
                    <a:pt x="32" y="2436"/>
                  </a:lnTo>
                  <a:lnTo>
                    <a:pt x="23" y="2513"/>
                  </a:lnTo>
                  <a:lnTo>
                    <a:pt x="14" y="2592"/>
                  </a:lnTo>
                  <a:lnTo>
                    <a:pt x="8" y="2673"/>
                  </a:lnTo>
                  <a:lnTo>
                    <a:pt x="4" y="2753"/>
                  </a:lnTo>
                  <a:lnTo>
                    <a:pt x="1" y="2835"/>
                  </a:lnTo>
                  <a:lnTo>
                    <a:pt x="0" y="2917"/>
                  </a:lnTo>
                  <a:lnTo>
                    <a:pt x="1" y="2999"/>
                  </a:lnTo>
                  <a:lnTo>
                    <a:pt x="4" y="3081"/>
                  </a:lnTo>
                  <a:lnTo>
                    <a:pt x="8" y="3161"/>
                  </a:lnTo>
                  <a:lnTo>
                    <a:pt x="14" y="3242"/>
                  </a:lnTo>
                  <a:lnTo>
                    <a:pt x="23" y="3320"/>
                  </a:lnTo>
                  <a:lnTo>
                    <a:pt x="32" y="3398"/>
                  </a:lnTo>
                  <a:lnTo>
                    <a:pt x="43" y="3476"/>
                  </a:lnTo>
                  <a:lnTo>
                    <a:pt x="57" y="3552"/>
                  </a:lnTo>
                  <a:lnTo>
                    <a:pt x="71" y="3627"/>
                  </a:lnTo>
                  <a:lnTo>
                    <a:pt x="89" y="3702"/>
                  </a:lnTo>
                  <a:lnTo>
                    <a:pt x="106" y="3775"/>
                  </a:lnTo>
                  <a:lnTo>
                    <a:pt x="127" y="3848"/>
                  </a:lnTo>
                  <a:lnTo>
                    <a:pt x="148" y="3920"/>
                  </a:lnTo>
                  <a:lnTo>
                    <a:pt x="172" y="3990"/>
                  </a:lnTo>
                  <a:lnTo>
                    <a:pt x="197" y="4060"/>
                  </a:lnTo>
                  <a:lnTo>
                    <a:pt x="224" y="4129"/>
                  </a:lnTo>
                  <a:lnTo>
                    <a:pt x="253" y="4196"/>
                  </a:lnTo>
                  <a:lnTo>
                    <a:pt x="283" y="4263"/>
                  </a:lnTo>
                  <a:lnTo>
                    <a:pt x="314" y="4328"/>
                  </a:lnTo>
                  <a:lnTo>
                    <a:pt x="349" y="4393"/>
                  </a:lnTo>
                  <a:lnTo>
                    <a:pt x="384" y="4456"/>
                  </a:lnTo>
                  <a:lnTo>
                    <a:pt x="421" y="4517"/>
                  </a:lnTo>
                  <a:lnTo>
                    <a:pt x="459" y="4579"/>
                  </a:lnTo>
                  <a:lnTo>
                    <a:pt x="499" y="4639"/>
                  </a:lnTo>
                  <a:lnTo>
                    <a:pt x="541" y="4698"/>
                  </a:lnTo>
                  <a:lnTo>
                    <a:pt x="585" y="4756"/>
                  </a:lnTo>
                  <a:lnTo>
                    <a:pt x="630" y="4812"/>
                  </a:lnTo>
                  <a:lnTo>
                    <a:pt x="677" y="4867"/>
                  </a:lnTo>
                  <a:lnTo>
                    <a:pt x="725" y="4921"/>
                  </a:lnTo>
                  <a:lnTo>
                    <a:pt x="775" y="4974"/>
                  </a:lnTo>
                  <a:lnTo>
                    <a:pt x="826" y="5026"/>
                  </a:lnTo>
                  <a:lnTo>
                    <a:pt x="880" y="5076"/>
                  </a:lnTo>
                  <a:lnTo>
                    <a:pt x="930" y="5121"/>
                  </a:lnTo>
                  <a:lnTo>
                    <a:pt x="982" y="5165"/>
                  </a:lnTo>
                  <a:lnTo>
                    <a:pt x="1035" y="5208"/>
                  </a:lnTo>
                  <a:lnTo>
                    <a:pt x="1088" y="5249"/>
                  </a:lnTo>
                  <a:lnTo>
                    <a:pt x="1143" y="5289"/>
                  </a:lnTo>
                  <a:lnTo>
                    <a:pt x="1200" y="5327"/>
                  </a:lnTo>
                  <a:lnTo>
                    <a:pt x="1256" y="5365"/>
                  </a:lnTo>
                  <a:lnTo>
                    <a:pt x="1315" y="5401"/>
                  </a:lnTo>
                  <a:lnTo>
                    <a:pt x="1374" y="5436"/>
                  </a:lnTo>
                  <a:lnTo>
                    <a:pt x="1434" y="5469"/>
                  </a:lnTo>
                  <a:lnTo>
                    <a:pt x="1495" y="5501"/>
                  </a:lnTo>
                  <a:lnTo>
                    <a:pt x="1557" y="5531"/>
                  </a:lnTo>
                  <a:lnTo>
                    <a:pt x="1621" y="5560"/>
                  </a:lnTo>
                  <a:lnTo>
                    <a:pt x="1683" y="5587"/>
                  </a:lnTo>
                  <a:lnTo>
                    <a:pt x="1748" y="5614"/>
                  </a:lnTo>
                  <a:lnTo>
                    <a:pt x="1813" y="5639"/>
                  </a:lnTo>
                  <a:lnTo>
                    <a:pt x="1880" y="5662"/>
                  </a:lnTo>
                  <a:lnTo>
                    <a:pt x="1948" y="5684"/>
                  </a:lnTo>
                  <a:lnTo>
                    <a:pt x="2015" y="5705"/>
                  </a:lnTo>
                  <a:lnTo>
                    <a:pt x="2084" y="5723"/>
                  </a:lnTo>
                  <a:lnTo>
                    <a:pt x="2153" y="5741"/>
                  </a:lnTo>
                  <a:lnTo>
                    <a:pt x="2223" y="5757"/>
                  </a:lnTo>
                  <a:lnTo>
                    <a:pt x="2293" y="5772"/>
                  </a:lnTo>
                  <a:lnTo>
                    <a:pt x="2364" y="5785"/>
                  </a:lnTo>
                  <a:lnTo>
                    <a:pt x="2437" y="5796"/>
                  </a:lnTo>
                  <a:lnTo>
                    <a:pt x="2509" y="5807"/>
                  </a:lnTo>
                  <a:lnTo>
                    <a:pt x="2582" y="5815"/>
                  </a:lnTo>
                  <a:lnTo>
                    <a:pt x="2655" y="5822"/>
                  </a:lnTo>
                  <a:lnTo>
                    <a:pt x="2728" y="5827"/>
                  </a:lnTo>
                  <a:lnTo>
                    <a:pt x="2804" y="5831"/>
                  </a:lnTo>
                  <a:lnTo>
                    <a:pt x="2878" y="5833"/>
                  </a:lnTo>
                  <a:lnTo>
                    <a:pt x="2953" y="5835"/>
                  </a:lnTo>
                  <a:lnTo>
                    <a:pt x="3029" y="5833"/>
                  </a:lnTo>
                  <a:lnTo>
                    <a:pt x="3102" y="5830"/>
                  </a:lnTo>
                  <a:lnTo>
                    <a:pt x="3175" y="5826"/>
                  </a:lnTo>
                  <a:lnTo>
                    <a:pt x="3247" y="5820"/>
                  </a:lnTo>
                  <a:lnTo>
                    <a:pt x="3319" y="5812"/>
                  </a:lnTo>
                  <a:lnTo>
                    <a:pt x="3389" y="5802"/>
                  </a:lnTo>
                  <a:lnTo>
                    <a:pt x="3459" y="5789"/>
                  </a:lnTo>
                  <a:lnTo>
                    <a:pt x="3527" y="5776"/>
                  </a:lnTo>
                  <a:lnTo>
                    <a:pt x="3595" y="5760"/>
                  </a:lnTo>
                  <a:lnTo>
                    <a:pt x="3662" y="5743"/>
                  </a:lnTo>
                  <a:lnTo>
                    <a:pt x="3729" y="5723"/>
                  </a:lnTo>
                  <a:lnTo>
                    <a:pt x="3795" y="5702"/>
                  </a:lnTo>
                  <a:lnTo>
                    <a:pt x="3859" y="5679"/>
                  </a:lnTo>
                  <a:lnTo>
                    <a:pt x="3924" y="5653"/>
                  </a:lnTo>
                  <a:lnTo>
                    <a:pt x="3987" y="5626"/>
                  </a:lnTo>
                  <a:lnTo>
                    <a:pt x="4050" y="5598"/>
                  </a:lnTo>
                  <a:lnTo>
                    <a:pt x="4111" y="5568"/>
                  </a:lnTo>
                  <a:lnTo>
                    <a:pt x="4173" y="5535"/>
                  </a:lnTo>
                  <a:lnTo>
                    <a:pt x="4233" y="5501"/>
                  </a:lnTo>
                  <a:lnTo>
                    <a:pt x="4292" y="5464"/>
                  </a:lnTo>
                  <a:lnTo>
                    <a:pt x="4351" y="5425"/>
                  </a:lnTo>
                  <a:lnTo>
                    <a:pt x="4409" y="5385"/>
                  </a:lnTo>
                  <a:lnTo>
                    <a:pt x="4467" y="5344"/>
                  </a:lnTo>
                  <a:lnTo>
                    <a:pt x="4524" y="5300"/>
                  </a:lnTo>
                  <a:lnTo>
                    <a:pt x="4579" y="5253"/>
                  </a:lnTo>
                  <a:lnTo>
                    <a:pt x="4635" y="5206"/>
                  </a:lnTo>
                  <a:lnTo>
                    <a:pt x="4690" y="5156"/>
                  </a:lnTo>
                  <a:lnTo>
                    <a:pt x="4743" y="5105"/>
                  </a:lnTo>
                  <a:lnTo>
                    <a:pt x="4797" y="5051"/>
                  </a:lnTo>
                  <a:lnTo>
                    <a:pt x="4850" y="4996"/>
                  </a:lnTo>
                  <a:lnTo>
                    <a:pt x="4901" y="4939"/>
                  </a:lnTo>
                  <a:lnTo>
                    <a:pt x="4953" y="4879"/>
                  </a:lnTo>
                  <a:lnTo>
                    <a:pt x="4969" y="4858"/>
                  </a:lnTo>
                  <a:lnTo>
                    <a:pt x="4314" y="40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Rectangle 18"/>
            <p:cNvSpPr>
              <a:spLocks noChangeArrowheads="1"/>
            </p:cNvSpPr>
            <p:nvPr userDrawn="1"/>
          </p:nvSpPr>
          <p:spPr bwMode="auto">
            <a:xfrm>
              <a:off x="810339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8266907" y="4327525"/>
              <a:ext cx="271463" cy="565150"/>
            </a:xfrm>
            <a:custGeom>
              <a:avLst/>
              <a:gdLst>
                <a:gd name="T0" fmla="*/ 3449 w 3574"/>
                <a:gd name="T1" fmla="*/ 6194 h 7472"/>
                <a:gd name="T2" fmla="*/ 3335 w 3574"/>
                <a:gd name="T3" fmla="*/ 6255 h 7472"/>
                <a:gd name="T4" fmla="*/ 3224 w 3574"/>
                <a:gd name="T5" fmla="*/ 6308 h 7472"/>
                <a:gd name="T6" fmla="*/ 3115 w 3574"/>
                <a:gd name="T7" fmla="*/ 6353 h 7472"/>
                <a:gd name="T8" fmla="*/ 3007 w 3574"/>
                <a:gd name="T9" fmla="*/ 6388 h 7472"/>
                <a:gd name="T10" fmla="*/ 2929 w 3574"/>
                <a:gd name="T11" fmla="*/ 6408 h 7472"/>
                <a:gd name="T12" fmla="*/ 2876 w 3574"/>
                <a:gd name="T13" fmla="*/ 6420 h 7472"/>
                <a:gd name="T14" fmla="*/ 2826 w 3574"/>
                <a:gd name="T15" fmla="*/ 6429 h 7472"/>
                <a:gd name="T16" fmla="*/ 2775 w 3574"/>
                <a:gd name="T17" fmla="*/ 6435 h 7472"/>
                <a:gd name="T18" fmla="*/ 2726 w 3574"/>
                <a:gd name="T19" fmla="*/ 6439 h 7472"/>
                <a:gd name="T20" fmla="*/ 2676 w 3574"/>
                <a:gd name="T21" fmla="*/ 6442 h 7472"/>
                <a:gd name="T22" fmla="*/ 2617 w 3574"/>
                <a:gd name="T23" fmla="*/ 6441 h 7472"/>
                <a:gd name="T24" fmla="*/ 2552 w 3574"/>
                <a:gd name="T25" fmla="*/ 6437 h 7472"/>
                <a:gd name="T26" fmla="*/ 2492 w 3574"/>
                <a:gd name="T27" fmla="*/ 6428 h 7472"/>
                <a:gd name="T28" fmla="*/ 2436 w 3574"/>
                <a:gd name="T29" fmla="*/ 6414 h 7472"/>
                <a:gd name="T30" fmla="*/ 2384 w 3574"/>
                <a:gd name="T31" fmla="*/ 6395 h 7472"/>
                <a:gd name="T32" fmla="*/ 2338 w 3574"/>
                <a:gd name="T33" fmla="*/ 6370 h 7472"/>
                <a:gd name="T34" fmla="*/ 2296 w 3574"/>
                <a:gd name="T35" fmla="*/ 6342 h 7472"/>
                <a:gd name="T36" fmla="*/ 2258 w 3574"/>
                <a:gd name="T37" fmla="*/ 6308 h 7472"/>
                <a:gd name="T38" fmla="*/ 2225 w 3574"/>
                <a:gd name="T39" fmla="*/ 6269 h 7472"/>
                <a:gd name="T40" fmla="*/ 2197 w 3574"/>
                <a:gd name="T41" fmla="*/ 6225 h 7472"/>
                <a:gd name="T42" fmla="*/ 2172 w 3574"/>
                <a:gd name="T43" fmla="*/ 6175 h 7472"/>
                <a:gd name="T44" fmla="*/ 2151 w 3574"/>
                <a:gd name="T45" fmla="*/ 6121 h 7472"/>
                <a:gd name="T46" fmla="*/ 2136 w 3574"/>
                <a:gd name="T47" fmla="*/ 6060 h 7472"/>
                <a:gd name="T48" fmla="*/ 2123 w 3574"/>
                <a:gd name="T49" fmla="*/ 5995 h 7472"/>
                <a:gd name="T50" fmla="*/ 2115 w 3574"/>
                <a:gd name="T51" fmla="*/ 5924 h 7472"/>
                <a:gd name="T52" fmla="*/ 2112 w 3574"/>
                <a:gd name="T53" fmla="*/ 5847 h 7472"/>
                <a:gd name="T54" fmla="*/ 2111 w 3574"/>
                <a:gd name="T55" fmla="*/ 2816 h 7472"/>
                <a:gd name="T56" fmla="*/ 3286 w 3574"/>
                <a:gd name="T57" fmla="*/ 1755 h 7472"/>
                <a:gd name="T58" fmla="*/ 2111 w 3574"/>
                <a:gd name="T59" fmla="*/ 0 h 7472"/>
                <a:gd name="T60" fmla="*/ 977 w 3574"/>
                <a:gd name="T61" fmla="*/ 1755 h 7472"/>
                <a:gd name="T62" fmla="*/ 0 w 3574"/>
                <a:gd name="T63" fmla="*/ 2816 h 7472"/>
                <a:gd name="T64" fmla="*/ 977 w 3574"/>
                <a:gd name="T65" fmla="*/ 5997 h 7472"/>
                <a:gd name="T66" fmla="*/ 983 w 3574"/>
                <a:gd name="T67" fmla="*/ 6156 h 7472"/>
                <a:gd name="T68" fmla="*/ 1001 w 3574"/>
                <a:gd name="T69" fmla="*/ 6308 h 7472"/>
                <a:gd name="T70" fmla="*/ 1030 w 3574"/>
                <a:gd name="T71" fmla="*/ 6454 h 7472"/>
                <a:gd name="T72" fmla="*/ 1069 w 3574"/>
                <a:gd name="T73" fmla="*/ 6591 h 7472"/>
                <a:gd name="T74" fmla="*/ 1120 w 3574"/>
                <a:gd name="T75" fmla="*/ 6721 h 7472"/>
                <a:gd name="T76" fmla="*/ 1180 w 3574"/>
                <a:gd name="T77" fmla="*/ 6840 h 7472"/>
                <a:gd name="T78" fmla="*/ 1251 w 3574"/>
                <a:gd name="T79" fmla="*/ 6951 h 7472"/>
                <a:gd name="T80" fmla="*/ 1330 w 3574"/>
                <a:gd name="T81" fmla="*/ 7053 h 7472"/>
                <a:gd name="T82" fmla="*/ 1419 w 3574"/>
                <a:gd name="T83" fmla="*/ 7145 h 7472"/>
                <a:gd name="T84" fmla="*/ 1517 w 3574"/>
                <a:gd name="T85" fmla="*/ 7227 h 7472"/>
                <a:gd name="T86" fmla="*/ 1622 w 3574"/>
                <a:gd name="T87" fmla="*/ 7298 h 7472"/>
                <a:gd name="T88" fmla="*/ 1735 w 3574"/>
                <a:gd name="T89" fmla="*/ 7356 h 7472"/>
                <a:gd name="T90" fmla="*/ 1855 w 3574"/>
                <a:gd name="T91" fmla="*/ 7404 h 7472"/>
                <a:gd name="T92" fmla="*/ 1983 w 3574"/>
                <a:gd name="T93" fmla="*/ 7439 h 7472"/>
                <a:gd name="T94" fmla="*/ 2118 w 3574"/>
                <a:gd name="T95" fmla="*/ 7462 h 7472"/>
                <a:gd name="T96" fmla="*/ 2258 w 3574"/>
                <a:gd name="T97" fmla="*/ 7472 h 7472"/>
                <a:gd name="T98" fmla="*/ 2353 w 3574"/>
                <a:gd name="T99" fmla="*/ 7472 h 7472"/>
                <a:gd name="T100" fmla="*/ 2444 w 3574"/>
                <a:gd name="T101" fmla="*/ 7468 h 7472"/>
                <a:gd name="T102" fmla="*/ 2531 w 3574"/>
                <a:gd name="T103" fmla="*/ 7461 h 7472"/>
                <a:gd name="T104" fmla="*/ 2611 w 3574"/>
                <a:gd name="T105" fmla="*/ 7451 h 7472"/>
                <a:gd name="T106" fmla="*/ 2689 w 3574"/>
                <a:gd name="T107" fmla="*/ 7439 h 7472"/>
                <a:gd name="T108" fmla="*/ 2762 w 3574"/>
                <a:gd name="T109" fmla="*/ 7424 h 7472"/>
                <a:gd name="T110" fmla="*/ 2830 w 3574"/>
                <a:gd name="T111" fmla="*/ 7407 h 7472"/>
                <a:gd name="T112" fmla="*/ 2895 w 3574"/>
                <a:gd name="T113" fmla="*/ 7388 h 7472"/>
                <a:gd name="T114" fmla="*/ 2956 w 3574"/>
                <a:gd name="T115" fmla="*/ 7369 h 7472"/>
                <a:gd name="T116" fmla="*/ 3014 w 3574"/>
                <a:gd name="T117" fmla="*/ 7347 h 7472"/>
                <a:gd name="T118" fmla="*/ 3117 w 3574"/>
                <a:gd name="T119" fmla="*/ 7303 h 7472"/>
                <a:gd name="T120" fmla="*/ 3206 w 3574"/>
                <a:gd name="T121" fmla="*/ 7257 h 7472"/>
                <a:gd name="T122" fmla="*/ 3284 w 3574"/>
                <a:gd name="T123" fmla="*/ 7212 h 7472"/>
                <a:gd name="T124" fmla="*/ 3574 w 3574"/>
                <a:gd name="T125" fmla="*/ 6119 h 7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74" h="7472">
                  <a:moveTo>
                    <a:pt x="3506" y="6160"/>
                  </a:moveTo>
                  <a:lnTo>
                    <a:pt x="3449" y="6194"/>
                  </a:lnTo>
                  <a:lnTo>
                    <a:pt x="3391" y="6226"/>
                  </a:lnTo>
                  <a:lnTo>
                    <a:pt x="3335" y="6255"/>
                  </a:lnTo>
                  <a:lnTo>
                    <a:pt x="3279" y="6283"/>
                  </a:lnTo>
                  <a:lnTo>
                    <a:pt x="3224" y="6308"/>
                  </a:lnTo>
                  <a:lnTo>
                    <a:pt x="3168" y="6331"/>
                  </a:lnTo>
                  <a:lnTo>
                    <a:pt x="3115" y="6353"/>
                  </a:lnTo>
                  <a:lnTo>
                    <a:pt x="3060" y="6371"/>
                  </a:lnTo>
                  <a:lnTo>
                    <a:pt x="3007" y="6388"/>
                  </a:lnTo>
                  <a:lnTo>
                    <a:pt x="2955" y="6402"/>
                  </a:lnTo>
                  <a:lnTo>
                    <a:pt x="2929" y="6408"/>
                  </a:lnTo>
                  <a:lnTo>
                    <a:pt x="2902" y="6415"/>
                  </a:lnTo>
                  <a:lnTo>
                    <a:pt x="2876" y="6420"/>
                  </a:lnTo>
                  <a:lnTo>
                    <a:pt x="2852" y="6425"/>
                  </a:lnTo>
                  <a:lnTo>
                    <a:pt x="2826" y="6429"/>
                  </a:lnTo>
                  <a:lnTo>
                    <a:pt x="2800" y="6432"/>
                  </a:lnTo>
                  <a:lnTo>
                    <a:pt x="2775" y="6435"/>
                  </a:lnTo>
                  <a:lnTo>
                    <a:pt x="2751" y="6438"/>
                  </a:lnTo>
                  <a:lnTo>
                    <a:pt x="2726" y="6439"/>
                  </a:lnTo>
                  <a:lnTo>
                    <a:pt x="2701" y="6441"/>
                  </a:lnTo>
                  <a:lnTo>
                    <a:pt x="2676" y="6442"/>
                  </a:lnTo>
                  <a:lnTo>
                    <a:pt x="2651" y="6442"/>
                  </a:lnTo>
                  <a:lnTo>
                    <a:pt x="2617" y="6441"/>
                  </a:lnTo>
                  <a:lnTo>
                    <a:pt x="2584" y="6440"/>
                  </a:lnTo>
                  <a:lnTo>
                    <a:pt x="2552" y="6437"/>
                  </a:lnTo>
                  <a:lnTo>
                    <a:pt x="2521" y="6433"/>
                  </a:lnTo>
                  <a:lnTo>
                    <a:pt x="2492" y="6428"/>
                  </a:lnTo>
                  <a:lnTo>
                    <a:pt x="2463" y="6421"/>
                  </a:lnTo>
                  <a:lnTo>
                    <a:pt x="2436" y="6414"/>
                  </a:lnTo>
                  <a:lnTo>
                    <a:pt x="2409" y="6404"/>
                  </a:lnTo>
                  <a:lnTo>
                    <a:pt x="2384" y="6395"/>
                  </a:lnTo>
                  <a:lnTo>
                    <a:pt x="2361" y="6384"/>
                  </a:lnTo>
                  <a:lnTo>
                    <a:pt x="2338" y="6370"/>
                  </a:lnTo>
                  <a:lnTo>
                    <a:pt x="2316" y="6357"/>
                  </a:lnTo>
                  <a:lnTo>
                    <a:pt x="2296" y="6342"/>
                  </a:lnTo>
                  <a:lnTo>
                    <a:pt x="2276" y="6326"/>
                  </a:lnTo>
                  <a:lnTo>
                    <a:pt x="2258" y="6308"/>
                  </a:lnTo>
                  <a:lnTo>
                    <a:pt x="2241" y="6289"/>
                  </a:lnTo>
                  <a:lnTo>
                    <a:pt x="2225" y="6269"/>
                  </a:lnTo>
                  <a:lnTo>
                    <a:pt x="2210" y="6248"/>
                  </a:lnTo>
                  <a:lnTo>
                    <a:pt x="2197" y="6225"/>
                  </a:lnTo>
                  <a:lnTo>
                    <a:pt x="2183" y="6201"/>
                  </a:lnTo>
                  <a:lnTo>
                    <a:pt x="2172" y="6175"/>
                  </a:lnTo>
                  <a:lnTo>
                    <a:pt x="2161" y="6149"/>
                  </a:lnTo>
                  <a:lnTo>
                    <a:pt x="2151" y="6121"/>
                  </a:lnTo>
                  <a:lnTo>
                    <a:pt x="2143" y="6091"/>
                  </a:lnTo>
                  <a:lnTo>
                    <a:pt x="2136" y="6060"/>
                  </a:lnTo>
                  <a:lnTo>
                    <a:pt x="2128" y="6028"/>
                  </a:lnTo>
                  <a:lnTo>
                    <a:pt x="2123" y="5995"/>
                  </a:lnTo>
                  <a:lnTo>
                    <a:pt x="2119" y="5960"/>
                  </a:lnTo>
                  <a:lnTo>
                    <a:pt x="2115" y="5924"/>
                  </a:lnTo>
                  <a:lnTo>
                    <a:pt x="2113" y="5886"/>
                  </a:lnTo>
                  <a:lnTo>
                    <a:pt x="2112" y="5847"/>
                  </a:lnTo>
                  <a:lnTo>
                    <a:pt x="2111" y="5807"/>
                  </a:lnTo>
                  <a:lnTo>
                    <a:pt x="2111" y="2816"/>
                  </a:lnTo>
                  <a:lnTo>
                    <a:pt x="3286" y="2816"/>
                  </a:lnTo>
                  <a:lnTo>
                    <a:pt x="3286" y="1755"/>
                  </a:lnTo>
                  <a:lnTo>
                    <a:pt x="2111" y="1755"/>
                  </a:lnTo>
                  <a:lnTo>
                    <a:pt x="2111" y="0"/>
                  </a:lnTo>
                  <a:lnTo>
                    <a:pt x="977" y="607"/>
                  </a:lnTo>
                  <a:lnTo>
                    <a:pt x="977" y="1755"/>
                  </a:lnTo>
                  <a:lnTo>
                    <a:pt x="0" y="1755"/>
                  </a:lnTo>
                  <a:lnTo>
                    <a:pt x="0" y="2816"/>
                  </a:lnTo>
                  <a:lnTo>
                    <a:pt x="977" y="2816"/>
                  </a:lnTo>
                  <a:lnTo>
                    <a:pt x="977" y="5997"/>
                  </a:lnTo>
                  <a:lnTo>
                    <a:pt x="978" y="6078"/>
                  </a:lnTo>
                  <a:lnTo>
                    <a:pt x="983" y="6156"/>
                  </a:lnTo>
                  <a:lnTo>
                    <a:pt x="991" y="6233"/>
                  </a:lnTo>
                  <a:lnTo>
                    <a:pt x="1001" y="6308"/>
                  </a:lnTo>
                  <a:lnTo>
                    <a:pt x="1013" y="6383"/>
                  </a:lnTo>
                  <a:lnTo>
                    <a:pt x="1030" y="6454"/>
                  </a:lnTo>
                  <a:lnTo>
                    <a:pt x="1048" y="6524"/>
                  </a:lnTo>
                  <a:lnTo>
                    <a:pt x="1069" y="6591"/>
                  </a:lnTo>
                  <a:lnTo>
                    <a:pt x="1094" y="6657"/>
                  </a:lnTo>
                  <a:lnTo>
                    <a:pt x="1120" y="6721"/>
                  </a:lnTo>
                  <a:lnTo>
                    <a:pt x="1148" y="6781"/>
                  </a:lnTo>
                  <a:lnTo>
                    <a:pt x="1180" y="6840"/>
                  </a:lnTo>
                  <a:lnTo>
                    <a:pt x="1214" y="6898"/>
                  </a:lnTo>
                  <a:lnTo>
                    <a:pt x="1251" y="6951"/>
                  </a:lnTo>
                  <a:lnTo>
                    <a:pt x="1290" y="7004"/>
                  </a:lnTo>
                  <a:lnTo>
                    <a:pt x="1330" y="7053"/>
                  </a:lnTo>
                  <a:lnTo>
                    <a:pt x="1373" y="7101"/>
                  </a:lnTo>
                  <a:lnTo>
                    <a:pt x="1419" y="7145"/>
                  </a:lnTo>
                  <a:lnTo>
                    <a:pt x="1466" y="7187"/>
                  </a:lnTo>
                  <a:lnTo>
                    <a:pt x="1517" y="7227"/>
                  </a:lnTo>
                  <a:lnTo>
                    <a:pt x="1568" y="7264"/>
                  </a:lnTo>
                  <a:lnTo>
                    <a:pt x="1622" y="7298"/>
                  </a:lnTo>
                  <a:lnTo>
                    <a:pt x="1678" y="7329"/>
                  </a:lnTo>
                  <a:lnTo>
                    <a:pt x="1735" y="7356"/>
                  </a:lnTo>
                  <a:lnTo>
                    <a:pt x="1794" y="7382"/>
                  </a:lnTo>
                  <a:lnTo>
                    <a:pt x="1855" y="7404"/>
                  </a:lnTo>
                  <a:lnTo>
                    <a:pt x="1919" y="7423"/>
                  </a:lnTo>
                  <a:lnTo>
                    <a:pt x="1983" y="7439"/>
                  </a:lnTo>
                  <a:lnTo>
                    <a:pt x="2050" y="7452"/>
                  </a:lnTo>
                  <a:lnTo>
                    <a:pt x="2118" y="7462"/>
                  </a:lnTo>
                  <a:lnTo>
                    <a:pt x="2187" y="7469"/>
                  </a:lnTo>
                  <a:lnTo>
                    <a:pt x="2258" y="7472"/>
                  </a:lnTo>
                  <a:lnTo>
                    <a:pt x="2307" y="7472"/>
                  </a:lnTo>
                  <a:lnTo>
                    <a:pt x="2353" y="7472"/>
                  </a:lnTo>
                  <a:lnTo>
                    <a:pt x="2400" y="7470"/>
                  </a:lnTo>
                  <a:lnTo>
                    <a:pt x="2444" y="7468"/>
                  </a:lnTo>
                  <a:lnTo>
                    <a:pt x="2487" y="7465"/>
                  </a:lnTo>
                  <a:lnTo>
                    <a:pt x="2531" y="7461"/>
                  </a:lnTo>
                  <a:lnTo>
                    <a:pt x="2572" y="7456"/>
                  </a:lnTo>
                  <a:lnTo>
                    <a:pt x="2611" y="7451"/>
                  </a:lnTo>
                  <a:lnTo>
                    <a:pt x="2650" y="7445"/>
                  </a:lnTo>
                  <a:lnTo>
                    <a:pt x="2689" y="7439"/>
                  </a:lnTo>
                  <a:lnTo>
                    <a:pt x="2726" y="7432"/>
                  </a:lnTo>
                  <a:lnTo>
                    <a:pt x="2762" y="7424"/>
                  </a:lnTo>
                  <a:lnTo>
                    <a:pt x="2797" y="7416"/>
                  </a:lnTo>
                  <a:lnTo>
                    <a:pt x="2830" y="7407"/>
                  </a:lnTo>
                  <a:lnTo>
                    <a:pt x="2863" y="7399"/>
                  </a:lnTo>
                  <a:lnTo>
                    <a:pt x="2895" y="7388"/>
                  </a:lnTo>
                  <a:lnTo>
                    <a:pt x="2926" y="7379"/>
                  </a:lnTo>
                  <a:lnTo>
                    <a:pt x="2956" y="7369"/>
                  </a:lnTo>
                  <a:lnTo>
                    <a:pt x="2985" y="7359"/>
                  </a:lnTo>
                  <a:lnTo>
                    <a:pt x="3014" y="7347"/>
                  </a:lnTo>
                  <a:lnTo>
                    <a:pt x="3066" y="7326"/>
                  </a:lnTo>
                  <a:lnTo>
                    <a:pt x="3117" y="7303"/>
                  </a:lnTo>
                  <a:lnTo>
                    <a:pt x="3163" y="7279"/>
                  </a:lnTo>
                  <a:lnTo>
                    <a:pt x="3206" y="7257"/>
                  </a:lnTo>
                  <a:lnTo>
                    <a:pt x="3247" y="7234"/>
                  </a:lnTo>
                  <a:lnTo>
                    <a:pt x="3284" y="7212"/>
                  </a:lnTo>
                  <a:lnTo>
                    <a:pt x="3295" y="7205"/>
                  </a:lnTo>
                  <a:lnTo>
                    <a:pt x="3574" y="6119"/>
                  </a:lnTo>
                  <a:lnTo>
                    <a:pt x="3506" y="61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Rectangle 20"/>
            <p:cNvSpPr>
              <a:spLocks noChangeArrowheads="1"/>
            </p:cNvSpPr>
            <p:nvPr userDrawn="1"/>
          </p:nvSpPr>
          <p:spPr bwMode="auto">
            <a:xfrm>
              <a:off x="860504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8044657" y="4205288"/>
              <a:ext cx="703263" cy="185737"/>
            </a:xfrm>
            <a:custGeom>
              <a:avLst/>
              <a:gdLst>
                <a:gd name="T0" fmla="*/ 9100 w 9291"/>
                <a:gd name="T1" fmla="*/ 2197 h 2462"/>
                <a:gd name="T2" fmla="*/ 8781 w 9291"/>
                <a:gd name="T3" fmla="*/ 1819 h 2462"/>
                <a:gd name="T4" fmla="*/ 8425 w 9291"/>
                <a:gd name="T5" fmla="*/ 1469 h 2462"/>
                <a:gd name="T6" fmla="*/ 8035 w 9291"/>
                <a:gd name="T7" fmla="*/ 1148 h 2462"/>
                <a:gd name="T8" fmla="*/ 7615 w 9291"/>
                <a:gd name="T9" fmla="*/ 862 h 2462"/>
                <a:gd name="T10" fmla="*/ 7168 w 9291"/>
                <a:gd name="T11" fmla="*/ 610 h 2462"/>
                <a:gd name="T12" fmla="*/ 6697 w 9291"/>
                <a:gd name="T13" fmla="*/ 399 h 2462"/>
                <a:gd name="T14" fmla="*/ 6206 w 9291"/>
                <a:gd name="T15" fmla="*/ 229 h 2462"/>
                <a:gd name="T16" fmla="*/ 5698 w 9291"/>
                <a:gd name="T17" fmla="*/ 104 h 2462"/>
                <a:gd name="T18" fmla="*/ 5178 w 9291"/>
                <a:gd name="T19" fmla="*/ 27 h 2462"/>
                <a:gd name="T20" fmla="*/ 4646 w 9291"/>
                <a:gd name="T21" fmla="*/ 0 h 2462"/>
                <a:gd name="T22" fmla="*/ 4123 w 9291"/>
                <a:gd name="T23" fmla="*/ 26 h 2462"/>
                <a:gd name="T24" fmla="*/ 3608 w 9291"/>
                <a:gd name="T25" fmla="*/ 102 h 2462"/>
                <a:gd name="T26" fmla="*/ 3104 w 9291"/>
                <a:gd name="T27" fmla="*/ 225 h 2462"/>
                <a:gd name="T28" fmla="*/ 2616 w 9291"/>
                <a:gd name="T29" fmla="*/ 392 h 2462"/>
                <a:gd name="T30" fmla="*/ 2147 w 9291"/>
                <a:gd name="T31" fmla="*/ 601 h 2462"/>
                <a:gd name="T32" fmla="*/ 1699 w 9291"/>
                <a:gd name="T33" fmla="*/ 849 h 2462"/>
                <a:gd name="T34" fmla="*/ 1276 w 9291"/>
                <a:gd name="T35" fmla="*/ 1136 h 2462"/>
                <a:gd name="T36" fmla="*/ 883 w 9291"/>
                <a:gd name="T37" fmla="*/ 1456 h 2462"/>
                <a:gd name="T38" fmla="*/ 521 w 9291"/>
                <a:gd name="T39" fmla="*/ 1810 h 2462"/>
                <a:gd name="T40" fmla="*/ 195 w 9291"/>
                <a:gd name="T41" fmla="*/ 2192 h 2462"/>
                <a:gd name="T42" fmla="*/ 1328 w 9291"/>
                <a:gd name="T43" fmla="*/ 2462 h 2462"/>
                <a:gd name="T44" fmla="*/ 1590 w 9291"/>
                <a:gd name="T45" fmla="*/ 2212 h 2462"/>
                <a:gd name="T46" fmla="*/ 1865 w 9291"/>
                <a:gd name="T47" fmla="*/ 1983 h 2462"/>
                <a:gd name="T48" fmla="*/ 2152 w 9291"/>
                <a:gd name="T49" fmla="*/ 1778 h 2462"/>
                <a:gd name="T50" fmla="*/ 2450 w 9291"/>
                <a:gd name="T51" fmla="*/ 1597 h 2462"/>
                <a:gd name="T52" fmla="*/ 2758 w 9291"/>
                <a:gd name="T53" fmla="*/ 1440 h 2462"/>
                <a:gd name="T54" fmla="*/ 3076 w 9291"/>
                <a:gd name="T55" fmla="*/ 1307 h 2462"/>
                <a:gd name="T56" fmla="*/ 3401 w 9291"/>
                <a:gd name="T57" fmla="*/ 1199 h 2462"/>
                <a:gd name="T58" fmla="*/ 3733 w 9291"/>
                <a:gd name="T59" fmla="*/ 1115 h 2462"/>
                <a:gd name="T60" fmla="*/ 4072 w 9291"/>
                <a:gd name="T61" fmla="*/ 1059 h 2462"/>
                <a:gd name="T62" fmla="*/ 4415 w 9291"/>
                <a:gd name="T63" fmla="*/ 1028 h 2462"/>
                <a:gd name="T64" fmla="*/ 4760 w 9291"/>
                <a:gd name="T65" fmla="*/ 1023 h 2462"/>
                <a:gd name="T66" fmla="*/ 5100 w 9291"/>
                <a:gd name="T67" fmla="*/ 1045 h 2462"/>
                <a:gd name="T68" fmla="*/ 5438 w 9291"/>
                <a:gd name="T69" fmla="*/ 1094 h 2462"/>
                <a:gd name="T70" fmla="*/ 5771 w 9291"/>
                <a:gd name="T71" fmla="*/ 1168 h 2462"/>
                <a:gd name="T72" fmla="*/ 6098 w 9291"/>
                <a:gd name="T73" fmla="*/ 1268 h 2462"/>
                <a:gd name="T74" fmla="*/ 6419 w 9291"/>
                <a:gd name="T75" fmla="*/ 1393 h 2462"/>
                <a:gd name="T76" fmla="*/ 6732 w 9291"/>
                <a:gd name="T77" fmla="*/ 1541 h 2462"/>
                <a:gd name="T78" fmla="*/ 7036 w 9291"/>
                <a:gd name="T79" fmla="*/ 1715 h 2462"/>
                <a:gd name="T80" fmla="*/ 7329 w 9291"/>
                <a:gd name="T81" fmla="*/ 1912 h 2462"/>
                <a:gd name="T82" fmla="*/ 7609 w 9291"/>
                <a:gd name="T83" fmla="*/ 2132 h 2462"/>
                <a:gd name="T84" fmla="*/ 7876 w 9291"/>
                <a:gd name="T85" fmla="*/ 2377 h 2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291" h="2462">
                  <a:moveTo>
                    <a:pt x="9291" y="2462"/>
                  </a:moveTo>
                  <a:lnTo>
                    <a:pt x="9198" y="2328"/>
                  </a:lnTo>
                  <a:lnTo>
                    <a:pt x="9100" y="2197"/>
                  </a:lnTo>
                  <a:lnTo>
                    <a:pt x="8999" y="2069"/>
                  </a:lnTo>
                  <a:lnTo>
                    <a:pt x="8893" y="1943"/>
                  </a:lnTo>
                  <a:lnTo>
                    <a:pt x="8781" y="1819"/>
                  </a:lnTo>
                  <a:lnTo>
                    <a:pt x="8667" y="1700"/>
                  </a:lnTo>
                  <a:lnTo>
                    <a:pt x="8548" y="1582"/>
                  </a:lnTo>
                  <a:lnTo>
                    <a:pt x="8425" y="1469"/>
                  </a:lnTo>
                  <a:lnTo>
                    <a:pt x="8299" y="1358"/>
                  </a:lnTo>
                  <a:lnTo>
                    <a:pt x="8169" y="1252"/>
                  </a:lnTo>
                  <a:lnTo>
                    <a:pt x="8035" y="1148"/>
                  </a:lnTo>
                  <a:lnTo>
                    <a:pt x="7899" y="1049"/>
                  </a:lnTo>
                  <a:lnTo>
                    <a:pt x="7759" y="953"/>
                  </a:lnTo>
                  <a:lnTo>
                    <a:pt x="7615" y="862"/>
                  </a:lnTo>
                  <a:lnTo>
                    <a:pt x="7469" y="774"/>
                  </a:lnTo>
                  <a:lnTo>
                    <a:pt x="7319" y="690"/>
                  </a:lnTo>
                  <a:lnTo>
                    <a:pt x="7168" y="610"/>
                  </a:lnTo>
                  <a:lnTo>
                    <a:pt x="7013" y="535"/>
                  </a:lnTo>
                  <a:lnTo>
                    <a:pt x="6856" y="465"/>
                  </a:lnTo>
                  <a:lnTo>
                    <a:pt x="6697" y="399"/>
                  </a:lnTo>
                  <a:lnTo>
                    <a:pt x="6535" y="337"/>
                  </a:lnTo>
                  <a:lnTo>
                    <a:pt x="6371" y="281"/>
                  </a:lnTo>
                  <a:lnTo>
                    <a:pt x="6206" y="229"/>
                  </a:lnTo>
                  <a:lnTo>
                    <a:pt x="6038" y="182"/>
                  </a:lnTo>
                  <a:lnTo>
                    <a:pt x="5869" y="140"/>
                  </a:lnTo>
                  <a:lnTo>
                    <a:pt x="5698" y="104"/>
                  </a:lnTo>
                  <a:lnTo>
                    <a:pt x="5526" y="72"/>
                  </a:lnTo>
                  <a:lnTo>
                    <a:pt x="5352" y="47"/>
                  </a:lnTo>
                  <a:lnTo>
                    <a:pt x="5178" y="27"/>
                  </a:lnTo>
                  <a:lnTo>
                    <a:pt x="5001" y="13"/>
                  </a:lnTo>
                  <a:lnTo>
                    <a:pt x="4824" y="3"/>
                  </a:lnTo>
                  <a:lnTo>
                    <a:pt x="4646" y="0"/>
                  </a:lnTo>
                  <a:lnTo>
                    <a:pt x="4471" y="3"/>
                  </a:lnTo>
                  <a:lnTo>
                    <a:pt x="4297" y="13"/>
                  </a:lnTo>
                  <a:lnTo>
                    <a:pt x="4123" y="26"/>
                  </a:lnTo>
                  <a:lnTo>
                    <a:pt x="3950" y="47"/>
                  </a:lnTo>
                  <a:lnTo>
                    <a:pt x="3779" y="71"/>
                  </a:lnTo>
                  <a:lnTo>
                    <a:pt x="3608" y="102"/>
                  </a:lnTo>
                  <a:lnTo>
                    <a:pt x="3438" y="137"/>
                  </a:lnTo>
                  <a:lnTo>
                    <a:pt x="3271" y="179"/>
                  </a:lnTo>
                  <a:lnTo>
                    <a:pt x="3104" y="225"/>
                  </a:lnTo>
                  <a:lnTo>
                    <a:pt x="2940" y="275"/>
                  </a:lnTo>
                  <a:lnTo>
                    <a:pt x="2777" y="331"/>
                  </a:lnTo>
                  <a:lnTo>
                    <a:pt x="2616" y="392"/>
                  </a:lnTo>
                  <a:lnTo>
                    <a:pt x="2457" y="457"/>
                  </a:lnTo>
                  <a:lnTo>
                    <a:pt x="2300" y="527"/>
                  </a:lnTo>
                  <a:lnTo>
                    <a:pt x="2147" y="601"/>
                  </a:lnTo>
                  <a:lnTo>
                    <a:pt x="1994" y="679"/>
                  </a:lnTo>
                  <a:lnTo>
                    <a:pt x="1845" y="763"/>
                  </a:lnTo>
                  <a:lnTo>
                    <a:pt x="1699" y="849"/>
                  </a:lnTo>
                  <a:lnTo>
                    <a:pt x="1555" y="941"/>
                  </a:lnTo>
                  <a:lnTo>
                    <a:pt x="1414" y="1036"/>
                  </a:lnTo>
                  <a:lnTo>
                    <a:pt x="1276" y="1136"/>
                  </a:lnTo>
                  <a:lnTo>
                    <a:pt x="1142" y="1239"/>
                  </a:lnTo>
                  <a:lnTo>
                    <a:pt x="1010" y="1346"/>
                  </a:lnTo>
                  <a:lnTo>
                    <a:pt x="883" y="1456"/>
                  </a:lnTo>
                  <a:lnTo>
                    <a:pt x="758" y="1571"/>
                  </a:lnTo>
                  <a:lnTo>
                    <a:pt x="637" y="1688"/>
                  </a:lnTo>
                  <a:lnTo>
                    <a:pt x="521" y="1810"/>
                  </a:lnTo>
                  <a:lnTo>
                    <a:pt x="408" y="1934"/>
                  </a:lnTo>
                  <a:lnTo>
                    <a:pt x="300" y="2061"/>
                  </a:lnTo>
                  <a:lnTo>
                    <a:pt x="195" y="2192"/>
                  </a:lnTo>
                  <a:lnTo>
                    <a:pt x="95" y="2326"/>
                  </a:lnTo>
                  <a:lnTo>
                    <a:pt x="0" y="2462"/>
                  </a:lnTo>
                  <a:lnTo>
                    <a:pt x="1328" y="2462"/>
                  </a:lnTo>
                  <a:lnTo>
                    <a:pt x="1414" y="2377"/>
                  </a:lnTo>
                  <a:lnTo>
                    <a:pt x="1501" y="2293"/>
                  </a:lnTo>
                  <a:lnTo>
                    <a:pt x="1590" y="2212"/>
                  </a:lnTo>
                  <a:lnTo>
                    <a:pt x="1680" y="2132"/>
                  </a:lnTo>
                  <a:lnTo>
                    <a:pt x="1772" y="2057"/>
                  </a:lnTo>
                  <a:lnTo>
                    <a:pt x="1865" y="1983"/>
                  </a:lnTo>
                  <a:lnTo>
                    <a:pt x="1959" y="1912"/>
                  </a:lnTo>
                  <a:lnTo>
                    <a:pt x="2055" y="1844"/>
                  </a:lnTo>
                  <a:lnTo>
                    <a:pt x="2152" y="1778"/>
                  </a:lnTo>
                  <a:lnTo>
                    <a:pt x="2250" y="1715"/>
                  </a:lnTo>
                  <a:lnTo>
                    <a:pt x="2350" y="1654"/>
                  </a:lnTo>
                  <a:lnTo>
                    <a:pt x="2450" y="1597"/>
                  </a:lnTo>
                  <a:lnTo>
                    <a:pt x="2552" y="1542"/>
                  </a:lnTo>
                  <a:lnTo>
                    <a:pt x="2654" y="1489"/>
                  </a:lnTo>
                  <a:lnTo>
                    <a:pt x="2758" y="1440"/>
                  </a:lnTo>
                  <a:lnTo>
                    <a:pt x="2864" y="1393"/>
                  </a:lnTo>
                  <a:lnTo>
                    <a:pt x="2969" y="1348"/>
                  </a:lnTo>
                  <a:lnTo>
                    <a:pt x="3076" y="1307"/>
                  </a:lnTo>
                  <a:lnTo>
                    <a:pt x="3184" y="1268"/>
                  </a:lnTo>
                  <a:lnTo>
                    <a:pt x="3292" y="1232"/>
                  </a:lnTo>
                  <a:lnTo>
                    <a:pt x="3401" y="1199"/>
                  </a:lnTo>
                  <a:lnTo>
                    <a:pt x="3512" y="1168"/>
                  </a:lnTo>
                  <a:lnTo>
                    <a:pt x="3622" y="1140"/>
                  </a:lnTo>
                  <a:lnTo>
                    <a:pt x="3733" y="1115"/>
                  </a:lnTo>
                  <a:lnTo>
                    <a:pt x="3846" y="1094"/>
                  </a:lnTo>
                  <a:lnTo>
                    <a:pt x="3958" y="1075"/>
                  </a:lnTo>
                  <a:lnTo>
                    <a:pt x="4072" y="1059"/>
                  </a:lnTo>
                  <a:lnTo>
                    <a:pt x="4186" y="1045"/>
                  </a:lnTo>
                  <a:lnTo>
                    <a:pt x="4300" y="1035"/>
                  </a:lnTo>
                  <a:lnTo>
                    <a:pt x="4415" y="1028"/>
                  </a:lnTo>
                  <a:lnTo>
                    <a:pt x="4531" y="1024"/>
                  </a:lnTo>
                  <a:lnTo>
                    <a:pt x="4646" y="1022"/>
                  </a:lnTo>
                  <a:lnTo>
                    <a:pt x="4760" y="1023"/>
                  </a:lnTo>
                  <a:lnTo>
                    <a:pt x="4873" y="1028"/>
                  </a:lnTo>
                  <a:lnTo>
                    <a:pt x="4987" y="1035"/>
                  </a:lnTo>
                  <a:lnTo>
                    <a:pt x="5100" y="1045"/>
                  </a:lnTo>
                  <a:lnTo>
                    <a:pt x="5213" y="1059"/>
                  </a:lnTo>
                  <a:lnTo>
                    <a:pt x="5325" y="1074"/>
                  </a:lnTo>
                  <a:lnTo>
                    <a:pt x="5438" y="1094"/>
                  </a:lnTo>
                  <a:lnTo>
                    <a:pt x="5549" y="1115"/>
                  </a:lnTo>
                  <a:lnTo>
                    <a:pt x="5660" y="1140"/>
                  </a:lnTo>
                  <a:lnTo>
                    <a:pt x="5771" y="1168"/>
                  </a:lnTo>
                  <a:lnTo>
                    <a:pt x="5880" y="1198"/>
                  </a:lnTo>
                  <a:lnTo>
                    <a:pt x="5990" y="1232"/>
                  </a:lnTo>
                  <a:lnTo>
                    <a:pt x="6098" y="1268"/>
                  </a:lnTo>
                  <a:lnTo>
                    <a:pt x="6206" y="1306"/>
                  </a:lnTo>
                  <a:lnTo>
                    <a:pt x="6313" y="1348"/>
                  </a:lnTo>
                  <a:lnTo>
                    <a:pt x="6419" y="1393"/>
                  </a:lnTo>
                  <a:lnTo>
                    <a:pt x="6524" y="1439"/>
                  </a:lnTo>
                  <a:lnTo>
                    <a:pt x="6629" y="1489"/>
                  </a:lnTo>
                  <a:lnTo>
                    <a:pt x="6732" y="1541"/>
                  </a:lnTo>
                  <a:lnTo>
                    <a:pt x="6834" y="1597"/>
                  </a:lnTo>
                  <a:lnTo>
                    <a:pt x="6936" y="1654"/>
                  </a:lnTo>
                  <a:lnTo>
                    <a:pt x="7036" y="1715"/>
                  </a:lnTo>
                  <a:lnTo>
                    <a:pt x="7135" y="1778"/>
                  </a:lnTo>
                  <a:lnTo>
                    <a:pt x="7232" y="1844"/>
                  </a:lnTo>
                  <a:lnTo>
                    <a:pt x="7329" y="1912"/>
                  </a:lnTo>
                  <a:lnTo>
                    <a:pt x="7423" y="1983"/>
                  </a:lnTo>
                  <a:lnTo>
                    <a:pt x="7517" y="2057"/>
                  </a:lnTo>
                  <a:lnTo>
                    <a:pt x="7609" y="2132"/>
                  </a:lnTo>
                  <a:lnTo>
                    <a:pt x="7700" y="2212"/>
                  </a:lnTo>
                  <a:lnTo>
                    <a:pt x="7789" y="2293"/>
                  </a:lnTo>
                  <a:lnTo>
                    <a:pt x="7876" y="2377"/>
                  </a:lnTo>
                  <a:lnTo>
                    <a:pt x="7962" y="2462"/>
                  </a:lnTo>
                  <a:lnTo>
                    <a:pt x="9291" y="246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22"/>
            <p:cNvSpPr>
              <a:spLocks noEditPoints="1"/>
            </p:cNvSpPr>
            <p:nvPr userDrawn="1"/>
          </p:nvSpPr>
          <p:spPr bwMode="auto">
            <a:xfrm>
              <a:off x="8790782" y="4321175"/>
              <a:ext cx="92075" cy="92075"/>
            </a:xfrm>
            <a:custGeom>
              <a:avLst/>
              <a:gdLst>
                <a:gd name="T0" fmla="*/ 1101 w 1215"/>
                <a:gd name="T1" fmla="*/ 737 h 1213"/>
                <a:gd name="T2" fmla="*/ 1044 w 1215"/>
                <a:gd name="T3" fmla="*/ 874 h 1213"/>
                <a:gd name="T4" fmla="*/ 954 w 1215"/>
                <a:gd name="T5" fmla="*/ 986 h 1213"/>
                <a:gd name="T6" fmla="*/ 832 w 1215"/>
                <a:gd name="T7" fmla="*/ 1066 h 1213"/>
                <a:gd name="T8" fmla="*/ 688 w 1215"/>
                <a:gd name="T9" fmla="*/ 1110 h 1213"/>
                <a:gd name="T10" fmla="*/ 529 w 1215"/>
                <a:gd name="T11" fmla="*/ 1110 h 1213"/>
                <a:gd name="T12" fmla="*/ 383 w 1215"/>
                <a:gd name="T13" fmla="*/ 1066 h 1213"/>
                <a:gd name="T14" fmla="*/ 262 w 1215"/>
                <a:gd name="T15" fmla="*/ 986 h 1213"/>
                <a:gd name="T16" fmla="*/ 170 w 1215"/>
                <a:gd name="T17" fmla="*/ 874 h 1213"/>
                <a:gd name="T18" fmla="*/ 114 w 1215"/>
                <a:gd name="T19" fmla="*/ 737 h 1213"/>
                <a:gd name="T20" fmla="*/ 98 w 1215"/>
                <a:gd name="T21" fmla="*/ 580 h 1213"/>
                <a:gd name="T22" fmla="*/ 128 w 1215"/>
                <a:gd name="T23" fmla="*/ 429 h 1213"/>
                <a:gd name="T24" fmla="*/ 197 w 1215"/>
                <a:gd name="T25" fmla="*/ 299 h 1213"/>
                <a:gd name="T26" fmla="*/ 300 w 1215"/>
                <a:gd name="T27" fmla="*/ 197 h 1213"/>
                <a:gd name="T28" fmla="*/ 430 w 1215"/>
                <a:gd name="T29" fmla="*/ 128 h 1213"/>
                <a:gd name="T30" fmla="*/ 581 w 1215"/>
                <a:gd name="T31" fmla="*/ 99 h 1213"/>
                <a:gd name="T32" fmla="*/ 738 w 1215"/>
                <a:gd name="T33" fmla="*/ 113 h 1213"/>
                <a:gd name="T34" fmla="*/ 875 w 1215"/>
                <a:gd name="T35" fmla="*/ 170 h 1213"/>
                <a:gd name="T36" fmla="*/ 988 w 1215"/>
                <a:gd name="T37" fmla="*/ 262 h 1213"/>
                <a:gd name="T38" fmla="*/ 1068 w 1215"/>
                <a:gd name="T39" fmla="*/ 382 h 1213"/>
                <a:gd name="T40" fmla="*/ 1112 w 1215"/>
                <a:gd name="T41" fmla="*/ 527 h 1213"/>
                <a:gd name="T42" fmla="*/ 1212 w 1215"/>
                <a:gd name="T43" fmla="*/ 543 h 1213"/>
                <a:gd name="T44" fmla="*/ 1168 w 1215"/>
                <a:gd name="T45" fmla="*/ 367 h 1213"/>
                <a:gd name="T46" fmla="*/ 1080 w 1215"/>
                <a:gd name="T47" fmla="*/ 217 h 1213"/>
                <a:gd name="T48" fmla="*/ 952 w 1215"/>
                <a:gd name="T49" fmla="*/ 101 h 1213"/>
                <a:gd name="T50" fmla="*/ 792 w 1215"/>
                <a:gd name="T51" fmla="*/ 27 h 1213"/>
                <a:gd name="T52" fmla="*/ 608 w 1215"/>
                <a:gd name="T53" fmla="*/ 0 h 1213"/>
                <a:gd name="T54" fmla="*/ 423 w 1215"/>
                <a:gd name="T55" fmla="*/ 27 h 1213"/>
                <a:gd name="T56" fmla="*/ 265 w 1215"/>
                <a:gd name="T57" fmla="*/ 101 h 1213"/>
                <a:gd name="T58" fmla="*/ 137 w 1215"/>
                <a:gd name="T59" fmla="*/ 217 h 1213"/>
                <a:gd name="T60" fmla="*/ 47 w 1215"/>
                <a:gd name="T61" fmla="*/ 367 h 1213"/>
                <a:gd name="T62" fmla="*/ 4 w 1215"/>
                <a:gd name="T63" fmla="*/ 543 h 1213"/>
                <a:gd name="T64" fmla="*/ 13 w 1215"/>
                <a:gd name="T65" fmla="*/ 731 h 1213"/>
                <a:gd name="T66" fmla="*/ 72 w 1215"/>
                <a:gd name="T67" fmla="*/ 899 h 1213"/>
                <a:gd name="T68" fmla="*/ 175 w 1215"/>
                <a:gd name="T69" fmla="*/ 1039 h 1213"/>
                <a:gd name="T70" fmla="*/ 314 w 1215"/>
                <a:gd name="T71" fmla="*/ 1142 h 1213"/>
                <a:gd name="T72" fmla="*/ 483 w 1215"/>
                <a:gd name="T73" fmla="*/ 1200 h 1213"/>
                <a:gd name="T74" fmla="*/ 672 w 1215"/>
                <a:gd name="T75" fmla="*/ 1210 h 1213"/>
                <a:gd name="T76" fmla="*/ 848 w 1215"/>
                <a:gd name="T77" fmla="*/ 1166 h 1213"/>
                <a:gd name="T78" fmla="*/ 998 w 1215"/>
                <a:gd name="T79" fmla="*/ 1078 h 1213"/>
                <a:gd name="T80" fmla="*/ 1114 w 1215"/>
                <a:gd name="T81" fmla="*/ 950 h 1213"/>
                <a:gd name="T82" fmla="*/ 1188 w 1215"/>
                <a:gd name="T83" fmla="*/ 790 h 1213"/>
                <a:gd name="T84" fmla="*/ 1215 w 1215"/>
                <a:gd name="T85" fmla="*/ 607 h 1213"/>
                <a:gd name="T86" fmla="*/ 878 w 1215"/>
                <a:gd name="T87" fmla="*/ 405 h 1213"/>
                <a:gd name="T88" fmla="*/ 854 w 1215"/>
                <a:gd name="T89" fmla="*/ 348 h 1213"/>
                <a:gd name="T90" fmla="*/ 813 w 1215"/>
                <a:gd name="T91" fmla="*/ 306 h 1213"/>
                <a:gd name="T92" fmla="*/ 732 w 1215"/>
                <a:gd name="T93" fmla="*/ 271 h 1213"/>
                <a:gd name="T94" fmla="*/ 490 w 1215"/>
                <a:gd name="T95" fmla="*/ 925 h 1213"/>
                <a:gd name="T96" fmla="*/ 760 w 1215"/>
                <a:gd name="T97" fmla="*/ 653 h 1213"/>
                <a:gd name="T98" fmla="*/ 837 w 1215"/>
                <a:gd name="T99" fmla="*/ 603 h 1213"/>
                <a:gd name="T100" fmla="*/ 879 w 1215"/>
                <a:gd name="T101" fmla="*/ 518 h 1213"/>
                <a:gd name="T102" fmla="*/ 769 w 1215"/>
                <a:gd name="T103" fmla="*/ 490 h 1213"/>
                <a:gd name="T104" fmla="*/ 740 w 1215"/>
                <a:gd name="T105" fmla="*/ 539 h 1213"/>
                <a:gd name="T106" fmla="*/ 686 w 1215"/>
                <a:gd name="T107" fmla="*/ 559 h 1213"/>
                <a:gd name="T108" fmla="*/ 676 w 1215"/>
                <a:gd name="T109" fmla="*/ 374 h 1213"/>
                <a:gd name="T110" fmla="*/ 733 w 1215"/>
                <a:gd name="T111" fmla="*/ 391 h 1213"/>
                <a:gd name="T112" fmla="*/ 766 w 1215"/>
                <a:gd name="T113" fmla="*/ 436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5" h="1213">
                  <a:moveTo>
                    <a:pt x="1117" y="607"/>
                  </a:moveTo>
                  <a:lnTo>
                    <a:pt x="1116" y="634"/>
                  </a:lnTo>
                  <a:lnTo>
                    <a:pt x="1115" y="659"/>
                  </a:lnTo>
                  <a:lnTo>
                    <a:pt x="1112" y="686"/>
                  </a:lnTo>
                  <a:lnTo>
                    <a:pt x="1106" y="711"/>
                  </a:lnTo>
                  <a:lnTo>
                    <a:pt x="1101" y="737"/>
                  </a:lnTo>
                  <a:lnTo>
                    <a:pt x="1094" y="760"/>
                  </a:lnTo>
                  <a:lnTo>
                    <a:pt x="1087" y="784"/>
                  </a:lnTo>
                  <a:lnTo>
                    <a:pt x="1077" y="808"/>
                  </a:lnTo>
                  <a:lnTo>
                    <a:pt x="1068" y="830"/>
                  </a:lnTo>
                  <a:lnTo>
                    <a:pt x="1057" y="852"/>
                  </a:lnTo>
                  <a:lnTo>
                    <a:pt x="1044" y="874"/>
                  </a:lnTo>
                  <a:lnTo>
                    <a:pt x="1032" y="894"/>
                  </a:lnTo>
                  <a:lnTo>
                    <a:pt x="1018" y="914"/>
                  </a:lnTo>
                  <a:lnTo>
                    <a:pt x="1003" y="933"/>
                  </a:lnTo>
                  <a:lnTo>
                    <a:pt x="988" y="952"/>
                  </a:lnTo>
                  <a:lnTo>
                    <a:pt x="971" y="970"/>
                  </a:lnTo>
                  <a:lnTo>
                    <a:pt x="954" y="986"/>
                  </a:lnTo>
                  <a:lnTo>
                    <a:pt x="935" y="1002"/>
                  </a:lnTo>
                  <a:lnTo>
                    <a:pt x="915" y="1017"/>
                  </a:lnTo>
                  <a:lnTo>
                    <a:pt x="896" y="1030"/>
                  </a:lnTo>
                  <a:lnTo>
                    <a:pt x="875" y="1044"/>
                  </a:lnTo>
                  <a:lnTo>
                    <a:pt x="854" y="1055"/>
                  </a:lnTo>
                  <a:lnTo>
                    <a:pt x="832" y="1066"/>
                  </a:lnTo>
                  <a:lnTo>
                    <a:pt x="809" y="1077"/>
                  </a:lnTo>
                  <a:lnTo>
                    <a:pt x="787" y="1085"/>
                  </a:lnTo>
                  <a:lnTo>
                    <a:pt x="762" y="1093"/>
                  </a:lnTo>
                  <a:lnTo>
                    <a:pt x="738" y="1099"/>
                  </a:lnTo>
                  <a:lnTo>
                    <a:pt x="713" y="1106"/>
                  </a:lnTo>
                  <a:lnTo>
                    <a:pt x="688" y="1110"/>
                  </a:lnTo>
                  <a:lnTo>
                    <a:pt x="662" y="1113"/>
                  </a:lnTo>
                  <a:lnTo>
                    <a:pt x="635" y="1115"/>
                  </a:lnTo>
                  <a:lnTo>
                    <a:pt x="608" y="1115"/>
                  </a:lnTo>
                  <a:lnTo>
                    <a:pt x="581" y="1115"/>
                  </a:lnTo>
                  <a:lnTo>
                    <a:pt x="554" y="1113"/>
                  </a:lnTo>
                  <a:lnTo>
                    <a:pt x="529" y="1110"/>
                  </a:lnTo>
                  <a:lnTo>
                    <a:pt x="503" y="1106"/>
                  </a:lnTo>
                  <a:lnTo>
                    <a:pt x="478" y="1099"/>
                  </a:lnTo>
                  <a:lnTo>
                    <a:pt x="453" y="1093"/>
                  </a:lnTo>
                  <a:lnTo>
                    <a:pt x="430" y="1085"/>
                  </a:lnTo>
                  <a:lnTo>
                    <a:pt x="406" y="1077"/>
                  </a:lnTo>
                  <a:lnTo>
                    <a:pt x="383" y="1066"/>
                  </a:lnTo>
                  <a:lnTo>
                    <a:pt x="362" y="1055"/>
                  </a:lnTo>
                  <a:lnTo>
                    <a:pt x="340" y="1044"/>
                  </a:lnTo>
                  <a:lnTo>
                    <a:pt x="319" y="1030"/>
                  </a:lnTo>
                  <a:lnTo>
                    <a:pt x="300" y="1017"/>
                  </a:lnTo>
                  <a:lnTo>
                    <a:pt x="280" y="1002"/>
                  </a:lnTo>
                  <a:lnTo>
                    <a:pt x="262" y="986"/>
                  </a:lnTo>
                  <a:lnTo>
                    <a:pt x="245" y="970"/>
                  </a:lnTo>
                  <a:lnTo>
                    <a:pt x="227" y="952"/>
                  </a:lnTo>
                  <a:lnTo>
                    <a:pt x="212" y="933"/>
                  </a:lnTo>
                  <a:lnTo>
                    <a:pt x="197" y="914"/>
                  </a:lnTo>
                  <a:lnTo>
                    <a:pt x="183" y="894"/>
                  </a:lnTo>
                  <a:lnTo>
                    <a:pt x="170" y="874"/>
                  </a:lnTo>
                  <a:lnTo>
                    <a:pt x="158" y="852"/>
                  </a:lnTo>
                  <a:lnTo>
                    <a:pt x="147" y="830"/>
                  </a:lnTo>
                  <a:lnTo>
                    <a:pt x="137" y="808"/>
                  </a:lnTo>
                  <a:lnTo>
                    <a:pt x="128" y="784"/>
                  </a:lnTo>
                  <a:lnTo>
                    <a:pt x="120" y="760"/>
                  </a:lnTo>
                  <a:lnTo>
                    <a:pt x="114" y="737"/>
                  </a:lnTo>
                  <a:lnTo>
                    <a:pt x="108" y="711"/>
                  </a:lnTo>
                  <a:lnTo>
                    <a:pt x="104" y="686"/>
                  </a:lnTo>
                  <a:lnTo>
                    <a:pt x="101" y="659"/>
                  </a:lnTo>
                  <a:lnTo>
                    <a:pt x="98" y="634"/>
                  </a:lnTo>
                  <a:lnTo>
                    <a:pt x="98" y="607"/>
                  </a:lnTo>
                  <a:lnTo>
                    <a:pt x="98" y="580"/>
                  </a:lnTo>
                  <a:lnTo>
                    <a:pt x="101" y="553"/>
                  </a:lnTo>
                  <a:lnTo>
                    <a:pt x="104" y="527"/>
                  </a:lnTo>
                  <a:lnTo>
                    <a:pt x="108" y="502"/>
                  </a:lnTo>
                  <a:lnTo>
                    <a:pt x="114" y="477"/>
                  </a:lnTo>
                  <a:lnTo>
                    <a:pt x="120" y="452"/>
                  </a:lnTo>
                  <a:lnTo>
                    <a:pt x="128" y="429"/>
                  </a:lnTo>
                  <a:lnTo>
                    <a:pt x="137" y="405"/>
                  </a:lnTo>
                  <a:lnTo>
                    <a:pt x="147" y="382"/>
                  </a:lnTo>
                  <a:lnTo>
                    <a:pt x="158" y="361"/>
                  </a:lnTo>
                  <a:lnTo>
                    <a:pt x="170" y="339"/>
                  </a:lnTo>
                  <a:lnTo>
                    <a:pt x="183" y="318"/>
                  </a:lnTo>
                  <a:lnTo>
                    <a:pt x="197" y="299"/>
                  </a:lnTo>
                  <a:lnTo>
                    <a:pt x="212" y="279"/>
                  </a:lnTo>
                  <a:lnTo>
                    <a:pt x="227" y="262"/>
                  </a:lnTo>
                  <a:lnTo>
                    <a:pt x="245" y="244"/>
                  </a:lnTo>
                  <a:lnTo>
                    <a:pt x="262" y="228"/>
                  </a:lnTo>
                  <a:lnTo>
                    <a:pt x="280" y="211"/>
                  </a:lnTo>
                  <a:lnTo>
                    <a:pt x="300" y="197"/>
                  </a:lnTo>
                  <a:lnTo>
                    <a:pt x="319" y="182"/>
                  </a:lnTo>
                  <a:lnTo>
                    <a:pt x="340" y="170"/>
                  </a:lnTo>
                  <a:lnTo>
                    <a:pt x="362" y="157"/>
                  </a:lnTo>
                  <a:lnTo>
                    <a:pt x="383" y="146"/>
                  </a:lnTo>
                  <a:lnTo>
                    <a:pt x="406" y="137"/>
                  </a:lnTo>
                  <a:lnTo>
                    <a:pt x="430" y="128"/>
                  </a:lnTo>
                  <a:lnTo>
                    <a:pt x="453" y="120"/>
                  </a:lnTo>
                  <a:lnTo>
                    <a:pt x="478" y="113"/>
                  </a:lnTo>
                  <a:lnTo>
                    <a:pt x="503" y="108"/>
                  </a:lnTo>
                  <a:lnTo>
                    <a:pt x="529" y="103"/>
                  </a:lnTo>
                  <a:lnTo>
                    <a:pt x="554" y="101"/>
                  </a:lnTo>
                  <a:lnTo>
                    <a:pt x="581" y="99"/>
                  </a:lnTo>
                  <a:lnTo>
                    <a:pt x="608" y="98"/>
                  </a:lnTo>
                  <a:lnTo>
                    <a:pt x="635" y="99"/>
                  </a:lnTo>
                  <a:lnTo>
                    <a:pt x="662" y="101"/>
                  </a:lnTo>
                  <a:lnTo>
                    <a:pt x="688" y="103"/>
                  </a:lnTo>
                  <a:lnTo>
                    <a:pt x="713" y="108"/>
                  </a:lnTo>
                  <a:lnTo>
                    <a:pt x="738" y="113"/>
                  </a:lnTo>
                  <a:lnTo>
                    <a:pt x="762" y="120"/>
                  </a:lnTo>
                  <a:lnTo>
                    <a:pt x="787" y="128"/>
                  </a:lnTo>
                  <a:lnTo>
                    <a:pt x="809" y="137"/>
                  </a:lnTo>
                  <a:lnTo>
                    <a:pt x="832" y="146"/>
                  </a:lnTo>
                  <a:lnTo>
                    <a:pt x="854" y="157"/>
                  </a:lnTo>
                  <a:lnTo>
                    <a:pt x="875" y="170"/>
                  </a:lnTo>
                  <a:lnTo>
                    <a:pt x="896" y="182"/>
                  </a:lnTo>
                  <a:lnTo>
                    <a:pt x="915" y="197"/>
                  </a:lnTo>
                  <a:lnTo>
                    <a:pt x="935" y="211"/>
                  </a:lnTo>
                  <a:lnTo>
                    <a:pt x="954" y="228"/>
                  </a:lnTo>
                  <a:lnTo>
                    <a:pt x="971" y="244"/>
                  </a:lnTo>
                  <a:lnTo>
                    <a:pt x="988" y="262"/>
                  </a:lnTo>
                  <a:lnTo>
                    <a:pt x="1003" y="279"/>
                  </a:lnTo>
                  <a:lnTo>
                    <a:pt x="1018" y="299"/>
                  </a:lnTo>
                  <a:lnTo>
                    <a:pt x="1032" y="318"/>
                  </a:lnTo>
                  <a:lnTo>
                    <a:pt x="1044" y="339"/>
                  </a:lnTo>
                  <a:lnTo>
                    <a:pt x="1057" y="361"/>
                  </a:lnTo>
                  <a:lnTo>
                    <a:pt x="1068" y="382"/>
                  </a:lnTo>
                  <a:lnTo>
                    <a:pt x="1077" y="405"/>
                  </a:lnTo>
                  <a:lnTo>
                    <a:pt x="1087" y="429"/>
                  </a:lnTo>
                  <a:lnTo>
                    <a:pt x="1094" y="452"/>
                  </a:lnTo>
                  <a:lnTo>
                    <a:pt x="1101" y="477"/>
                  </a:lnTo>
                  <a:lnTo>
                    <a:pt x="1106" y="502"/>
                  </a:lnTo>
                  <a:lnTo>
                    <a:pt x="1112" y="527"/>
                  </a:lnTo>
                  <a:lnTo>
                    <a:pt x="1115" y="553"/>
                  </a:lnTo>
                  <a:lnTo>
                    <a:pt x="1116" y="580"/>
                  </a:lnTo>
                  <a:lnTo>
                    <a:pt x="1117" y="607"/>
                  </a:lnTo>
                  <a:close/>
                  <a:moveTo>
                    <a:pt x="1215" y="607"/>
                  </a:moveTo>
                  <a:lnTo>
                    <a:pt x="1214" y="575"/>
                  </a:lnTo>
                  <a:lnTo>
                    <a:pt x="1212" y="543"/>
                  </a:lnTo>
                  <a:lnTo>
                    <a:pt x="1208" y="512"/>
                  </a:lnTo>
                  <a:lnTo>
                    <a:pt x="1202" y="481"/>
                  </a:lnTo>
                  <a:lnTo>
                    <a:pt x="1196" y="451"/>
                  </a:lnTo>
                  <a:lnTo>
                    <a:pt x="1188" y="422"/>
                  </a:lnTo>
                  <a:lnTo>
                    <a:pt x="1179" y="395"/>
                  </a:lnTo>
                  <a:lnTo>
                    <a:pt x="1168" y="367"/>
                  </a:lnTo>
                  <a:lnTo>
                    <a:pt x="1157" y="340"/>
                  </a:lnTo>
                  <a:lnTo>
                    <a:pt x="1143" y="313"/>
                  </a:lnTo>
                  <a:lnTo>
                    <a:pt x="1129" y="287"/>
                  </a:lnTo>
                  <a:lnTo>
                    <a:pt x="1114" y="264"/>
                  </a:lnTo>
                  <a:lnTo>
                    <a:pt x="1097" y="240"/>
                  </a:lnTo>
                  <a:lnTo>
                    <a:pt x="1080" y="217"/>
                  </a:lnTo>
                  <a:lnTo>
                    <a:pt x="1060" y="195"/>
                  </a:lnTo>
                  <a:lnTo>
                    <a:pt x="1040" y="174"/>
                  </a:lnTo>
                  <a:lnTo>
                    <a:pt x="1020" y="154"/>
                  </a:lnTo>
                  <a:lnTo>
                    <a:pt x="998" y="136"/>
                  </a:lnTo>
                  <a:lnTo>
                    <a:pt x="975" y="117"/>
                  </a:lnTo>
                  <a:lnTo>
                    <a:pt x="952" y="101"/>
                  </a:lnTo>
                  <a:lnTo>
                    <a:pt x="927" y="85"/>
                  </a:lnTo>
                  <a:lnTo>
                    <a:pt x="901" y="71"/>
                  </a:lnTo>
                  <a:lnTo>
                    <a:pt x="875" y="59"/>
                  </a:lnTo>
                  <a:lnTo>
                    <a:pt x="848" y="46"/>
                  </a:lnTo>
                  <a:lnTo>
                    <a:pt x="821" y="36"/>
                  </a:lnTo>
                  <a:lnTo>
                    <a:pt x="792" y="27"/>
                  </a:lnTo>
                  <a:lnTo>
                    <a:pt x="763" y="18"/>
                  </a:lnTo>
                  <a:lnTo>
                    <a:pt x="733" y="12"/>
                  </a:lnTo>
                  <a:lnTo>
                    <a:pt x="703" y="7"/>
                  </a:lnTo>
                  <a:lnTo>
                    <a:pt x="672" y="3"/>
                  </a:lnTo>
                  <a:lnTo>
                    <a:pt x="640" y="1"/>
                  </a:lnTo>
                  <a:lnTo>
                    <a:pt x="608" y="0"/>
                  </a:lnTo>
                  <a:lnTo>
                    <a:pt x="576" y="1"/>
                  </a:lnTo>
                  <a:lnTo>
                    <a:pt x="544" y="3"/>
                  </a:lnTo>
                  <a:lnTo>
                    <a:pt x="513" y="7"/>
                  </a:lnTo>
                  <a:lnTo>
                    <a:pt x="483" y="12"/>
                  </a:lnTo>
                  <a:lnTo>
                    <a:pt x="453" y="18"/>
                  </a:lnTo>
                  <a:lnTo>
                    <a:pt x="423" y="27"/>
                  </a:lnTo>
                  <a:lnTo>
                    <a:pt x="396" y="36"/>
                  </a:lnTo>
                  <a:lnTo>
                    <a:pt x="368" y="46"/>
                  </a:lnTo>
                  <a:lnTo>
                    <a:pt x="341" y="59"/>
                  </a:lnTo>
                  <a:lnTo>
                    <a:pt x="314" y="71"/>
                  </a:lnTo>
                  <a:lnTo>
                    <a:pt x="289" y="85"/>
                  </a:lnTo>
                  <a:lnTo>
                    <a:pt x="265" y="101"/>
                  </a:lnTo>
                  <a:lnTo>
                    <a:pt x="241" y="117"/>
                  </a:lnTo>
                  <a:lnTo>
                    <a:pt x="218" y="136"/>
                  </a:lnTo>
                  <a:lnTo>
                    <a:pt x="195" y="154"/>
                  </a:lnTo>
                  <a:lnTo>
                    <a:pt x="175" y="174"/>
                  </a:lnTo>
                  <a:lnTo>
                    <a:pt x="155" y="195"/>
                  </a:lnTo>
                  <a:lnTo>
                    <a:pt x="137" y="217"/>
                  </a:lnTo>
                  <a:lnTo>
                    <a:pt x="118" y="240"/>
                  </a:lnTo>
                  <a:lnTo>
                    <a:pt x="102" y="264"/>
                  </a:lnTo>
                  <a:lnTo>
                    <a:pt x="86" y="287"/>
                  </a:lnTo>
                  <a:lnTo>
                    <a:pt x="72" y="313"/>
                  </a:lnTo>
                  <a:lnTo>
                    <a:pt x="59" y="340"/>
                  </a:lnTo>
                  <a:lnTo>
                    <a:pt x="47" y="367"/>
                  </a:lnTo>
                  <a:lnTo>
                    <a:pt x="37" y="395"/>
                  </a:lnTo>
                  <a:lnTo>
                    <a:pt x="27" y="422"/>
                  </a:lnTo>
                  <a:lnTo>
                    <a:pt x="19" y="451"/>
                  </a:lnTo>
                  <a:lnTo>
                    <a:pt x="13" y="481"/>
                  </a:lnTo>
                  <a:lnTo>
                    <a:pt x="8" y="512"/>
                  </a:lnTo>
                  <a:lnTo>
                    <a:pt x="4" y="543"/>
                  </a:lnTo>
                  <a:lnTo>
                    <a:pt x="1" y="575"/>
                  </a:lnTo>
                  <a:lnTo>
                    <a:pt x="0" y="607"/>
                  </a:lnTo>
                  <a:lnTo>
                    <a:pt x="1" y="639"/>
                  </a:lnTo>
                  <a:lnTo>
                    <a:pt x="4" y="670"/>
                  </a:lnTo>
                  <a:lnTo>
                    <a:pt x="8" y="701"/>
                  </a:lnTo>
                  <a:lnTo>
                    <a:pt x="13" y="731"/>
                  </a:lnTo>
                  <a:lnTo>
                    <a:pt x="19" y="761"/>
                  </a:lnTo>
                  <a:lnTo>
                    <a:pt x="27" y="790"/>
                  </a:lnTo>
                  <a:lnTo>
                    <a:pt x="37" y="819"/>
                  </a:lnTo>
                  <a:lnTo>
                    <a:pt x="47" y="847"/>
                  </a:lnTo>
                  <a:lnTo>
                    <a:pt x="59" y="874"/>
                  </a:lnTo>
                  <a:lnTo>
                    <a:pt x="72" y="899"/>
                  </a:lnTo>
                  <a:lnTo>
                    <a:pt x="86" y="925"/>
                  </a:lnTo>
                  <a:lnTo>
                    <a:pt x="102" y="950"/>
                  </a:lnTo>
                  <a:lnTo>
                    <a:pt x="118" y="974"/>
                  </a:lnTo>
                  <a:lnTo>
                    <a:pt x="137" y="996"/>
                  </a:lnTo>
                  <a:lnTo>
                    <a:pt x="155" y="1018"/>
                  </a:lnTo>
                  <a:lnTo>
                    <a:pt x="175" y="1039"/>
                  </a:lnTo>
                  <a:lnTo>
                    <a:pt x="195" y="1058"/>
                  </a:lnTo>
                  <a:lnTo>
                    <a:pt x="218" y="1078"/>
                  </a:lnTo>
                  <a:lnTo>
                    <a:pt x="241" y="1095"/>
                  </a:lnTo>
                  <a:lnTo>
                    <a:pt x="265" y="1112"/>
                  </a:lnTo>
                  <a:lnTo>
                    <a:pt x="289" y="1127"/>
                  </a:lnTo>
                  <a:lnTo>
                    <a:pt x="314" y="1142"/>
                  </a:lnTo>
                  <a:lnTo>
                    <a:pt x="341" y="1155"/>
                  </a:lnTo>
                  <a:lnTo>
                    <a:pt x="368" y="1166"/>
                  </a:lnTo>
                  <a:lnTo>
                    <a:pt x="396" y="1177"/>
                  </a:lnTo>
                  <a:lnTo>
                    <a:pt x="423" y="1186"/>
                  </a:lnTo>
                  <a:lnTo>
                    <a:pt x="453" y="1194"/>
                  </a:lnTo>
                  <a:lnTo>
                    <a:pt x="483" y="1200"/>
                  </a:lnTo>
                  <a:lnTo>
                    <a:pt x="513" y="1206"/>
                  </a:lnTo>
                  <a:lnTo>
                    <a:pt x="544" y="1210"/>
                  </a:lnTo>
                  <a:lnTo>
                    <a:pt x="576" y="1212"/>
                  </a:lnTo>
                  <a:lnTo>
                    <a:pt x="608" y="1213"/>
                  </a:lnTo>
                  <a:lnTo>
                    <a:pt x="640" y="1212"/>
                  </a:lnTo>
                  <a:lnTo>
                    <a:pt x="672" y="1210"/>
                  </a:lnTo>
                  <a:lnTo>
                    <a:pt x="703" y="1206"/>
                  </a:lnTo>
                  <a:lnTo>
                    <a:pt x="733" y="1200"/>
                  </a:lnTo>
                  <a:lnTo>
                    <a:pt x="763" y="1194"/>
                  </a:lnTo>
                  <a:lnTo>
                    <a:pt x="792" y="1186"/>
                  </a:lnTo>
                  <a:lnTo>
                    <a:pt x="821" y="1177"/>
                  </a:lnTo>
                  <a:lnTo>
                    <a:pt x="848" y="1166"/>
                  </a:lnTo>
                  <a:lnTo>
                    <a:pt x="875" y="1155"/>
                  </a:lnTo>
                  <a:lnTo>
                    <a:pt x="901" y="1142"/>
                  </a:lnTo>
                  <a:lnTo>
                    <a:pt x="927" y="1127"/>
                  </a:lnTo>
                  <a:lnTo>
                    <a:pt x="952" y="1112"/>
                  </a:lnTo>
                  <a:lnTo>
                    <a:pt x="975" y="1095"/>
                  </a:lnTo>
                  <a:lnTo>
                    <a:pt x="998" y="1078"/>
                  </a:lnTo>
                  <a:lnTo>
                    <a:pt x="1020" y="1058"/>
                  </a:lnTo>
                  <a:lnTo>
                    <a:pt x="1040" y="1039"/>
                  </a:lnTo>
                  <a:lnTo>
                    <a:pt x="1060" y="1018"/>
                  </a:lnTo>
                  <a:lnTo>
                    <a:pt x="1080" y="996"/>
                  </a:lnTo>
                  <a:lnTo>
                    <a:pt x="1097" y="974"/>
                  </a:lnTo>
                  <a:lnTo>
                    <a:pt x="1114" y="950"/>
                  </a:lnTo>
                  <a:lnTo>
                    <a:pt x="1129" y="925"/>
                  </a:lnTo>
                  <a:lnTo>
                    <a:pt x="1143" y="899"/>
                  </a:lnTo>
                  <a:lnTo>
                    <a:pt x="1157" y="874"/>
                  </a:lnTo>
                  <a:lnTo>
                    <a:pt x="1168" y="847"/>
                  </a:lnTo>
                  <a:lnTo>
                    <a:pt x="1179" y="819"/>
                  </a:lnTo>
                  <a:lnTo>
                    <a:pt x="1188" y="790"/>
                  </a:lnTo>
                  <a:lnTo>
                    <a:pt x="1196" y="761"/>
                  </a:lnTo>
                  <a:lnTo>
                    <a:pt x="1202" y="731"/>
                  </a:lnTo>
                  <a:lnTo>
                    <a:pt x="1208" y="701"/>
                  </a:lnTo>
                  <a:lnTo>
                    <a:pt x="1212" y="670"/>
                  </a:lnTo>
                  <a:lnTo>
                    <a:pt x="1214" y="639"/>
                  </a:lnTo>
                  <a:lnTo>
                    <a:pt x="1215" y="607"/>
                  </a:lnTo>
                  <a:close/>
                  <a:moveTo>
                    <a:pt x="886" y="464"/>
                  </a:moveTo>
                  <a:lnTo>
                    <a:pt x="885" y="451"/>
                  </a:lnTo>
                  <a:lnTo>
                    <a:pt x="884" y="439"/>
                  </a:lnTo>
                  <a:lnTo>
                    <a:pt x="882" y="426"/>
                  </a:lnTo>
                  <a:lnTo>
                    <a:pt x="880" y="415"/>
                  </a:lnTo>
                  <a:lnTo>
                    <a:pt x="878" y="405"/>
                  </a:lnTo>
                  <a:lnTo>
                    <a:pt x="875" y="395"/>
                  </a:lnTo>
                  <a:lnTo>
                    <a:pt x="872" y="384"/>
                  </a:lnTo>
                  <a:lnTo>
                    <a:pt x="868" y="374"/>
                  </a:lnTo>
                  <a:lnTo>
                    <a:pt x="863" y="366"/>
                  </a:lnTo>
                  <a:lnTo>
                    <a:pt x="859" y="356"/>
                  </a:lnTo>
                  <a:lnTo>
                    <a:pt x="854" y="348"/>
                  </a:lnTo>
                  <a:lnTo>
                    <a:pt x="847" y="340"/>
                  </a:lnTo>
                  <a:lnTo>
                    <a:pt x="841" y="333"/>
                  </a:lnTo>
                  <a:lnTo>
                    <a:pt x="835" y="325"/>
                  </a:lnTo>
                  <a:lnTo>
                    <a:pt x="828" y="318"/>
                  </a:lnTo>
                  <a:lnTo>
                    <a:pt x="821" y="312"/>
                  </a:lnTo>
                  <a:lnTo>
                    <a:pt x="813" y="306"/>
                  </a:lnTo>
                  <a:lnTo>
                    <a:pt x="805" y="301"/>
                  </a:lnTo>
                  <a:lnTo>
                    <a:pt x="797" y="296"/>
                  </a:lnTo>
                  <a:lnTo>
                    <a:pt x="789" y="290"/>
                  </a:lnTo>
                  <a:lnTo>
                    <a:pt x="771" y="282"/>
                  </a:lnTo>
                  <a:lnTo>
                    <a:pt x="751" y="276"/>
                  </a:lnTo>
                  <a:lnTo>
                    <a:pt x="732" y="271"/>
                  </a:lnTo>
                  <a:lnTo>
                    <a:pt x="711" y="267"/>
                  </a:lnTo>
                  <a:lnTo>
                    <a:pt x="690" y="265"/>
                  </a:lnTo>
                  <a:lnTo>
                    <a:pt x="668" y="264"/>
                  </a:lnTo>
                  <a:lnTo>
                    <a:pt x="377" y="264"/>
                  </a:lnTo>
                  <a:lnTo>
                    <a:pt x="377" y="925"/>
                  </a:lnTo>
                  <a:lnTo>
                    <a:pt x="490" y="925"/>
                  </a:lnTo>
                  <a:lnTo>
                    <a:pt x="490" y="671"/>
                  </a:lnTo>
                  <a:lnTo>
                    <a:pt x="617" y="671"/>
                  </a:lnTo>
                  <a:lnTo>
                    <a:pt x="747" y="925"/>
                  </a:lnTo>
                  <a:lnTo>
                    <a:pt x="879" y="925"/>
                  </a:lnTo>
                  <a:lnTo>
                    <a:pt x="744" y="658"/>
                  </a:lnTo>
                  <a:lnTo>
                    <a:pt x="760" y="653"/>
                  </a:lnTo>
                  <a:lnTo>
                    <a:pt x="775" y="647"/>
                  </a:lnTo>
                  <a:lnTo>
                    <a:pt x="789" y="640"/>
                  </a:lnTo>
                  <a:lnTo>
                    <a:pt x="802" y="633"/>
                  </a:lnTo>
                  <a:lnTo>
                    <a:pt x="814" y="623"/>
                  </a:lnTo>
                  <a:lnTo>
                    <a:pt x="827" y="613"/>
                  </a:lnTo>
                  <a:lnTo>
                    <a:pt x="837" y="603"/>
                  </a:lnTo>
                  <a:lnTo>
                    <a:pt x="846" y="590"/>
                  </a:lnTo>
                  <a:lnTo>
                    <a:pt x="856" y="578"/>
                  </a:lnTo>
                  <a:lnTo>
                    <a:pt x="863" y="565"/>
                  </a:lnTo>
                  <a:lnTo>
                    <a:pt x="870" y="550"/>
                  </a:lnTo>
                  <a:lnTo>
                    <a:pt x="875" y="535"/>
                  </a:lnTo>
                  <a:lnTo>
                    <a:pt x="879" y="518"/>
                  </a:lnTo>
                  <a:lnTo>
                    <a:pt x="882" y="501"/>
                  </a:lnTo>
                  <a:lnTo>
                    <a:pt x="885" y="483"/>
                  </a:lnTo>
                  <a:lnTo>
                    <a:pt x="886" y="464"/>
                  </a:lnTo>
                  <a:close/>
                  <a:moveTo>
                    <a:pt x="771" y="467"/>
                  </a:moveTo>
                  <a:lnTo>
                    <a:pt x="770" y="479"/>
                  </a:lnTo>
                  <a:lnTo>
                    <a:pt x="769" y="490"/>
                  </a:lnTo>
                  <a:lnTo>
                    <a:pt x="766" y="500"/>
                  </a:lnTo>
                  <a:lnTo>
                    <a:pt x="763" y="509"/>
                  </a:lnTo>
                  <a:lnTo>
                    <a:pt x="759" y="518"/>
                  </a:lnTo>
                  <a:lnTo>
                    <a:pt x="754" y="525"/>
                  </a:lnTo>
                  <a:lnTo>
                    <a:pt x="747" y="533"/>
                  </a:lnTo>
                  <a:lnTo>
                    <a:pt x="740" y="539"/>
                  </a:lnTo>
                  <a:lnTo>
                    <a:pt x="733" y="544"/>
                  </a:lnTo>
                  <a:lnTo>
                    <a:pt x="725" y="549"/>
                  </a:lnTo>
                  <a:lnTo>
                    <a:pt x="716" y="552"/>
                  </a:lnTo>
                  <a:lnTo>
                    <a:pt x="707" y="555"/>
                  </a:lnTo>
                  <a:lnTo>
                    <a:pt x="697" y="558"/>
                  </a:lnTo>
                  <a:lnTo>
                    <a:pt x="686" y="559"/>
                  </a:lnTo>
                  <a:lnTo>
                    <a:pt x="676" y="560"/>
                  </a:lnTo>
                  <a:lnTo>
                    <a:pt x="665" y="561"/>
                  </a:lnTo>
                  <a:lnTo>
                    <a:pt x="490" y="561"/>
                  </a:lnTo>
                  <a:lnTo>
                    <a:pt x="490" y="373"/>
                  </a:lnTo>
                  <a:lnTo>
                    <a:pt x="665" y="373"/>
                  </a:lnTo>
                  <a:lnTo>
                    <a:pt x="676" y="374"/>
                  </a:lnTo>
                  <a:lnTo>
                    <a:pt x="686" y="375"/>
                  </a:lnTo>
                  <a:lnTo>
                    <a:pt x="697" y="376"/>
                  </a:lnTo>
                  <a:lnTo>
                    <a:pt x="707" y="379"/>
                  </a:lnTo>
                  <a:lnTo>
                    <a:pt x="716" y="382"/>
                  </a:lnTo>
                  <a:lnTo>
                    <a:pt x="725" y="386"/>
                  </a:lnTo>
                  <a:lnTo>
                    <a:pt x="733" y="391"/>
                  </a:lnTo>
                  <a:lnTo>
                    <a:pt x="740" y="397"/>
                  </a:lnTo>
                  <a:lnTo>
                    <a:pt x="747" y="403"/>
                  </a:lnTo>
                  <a:lnTo>
                    <a:pt x="754" y="410"/>
                  </a:lnTo>
                  <a:lnTo>
                    <a:pt x="759" y="418"/>
                  </a:lnTo>
                  <a:lnTo>
                    <a:pt x="763" y="426"/>
                  </a:lnTo>
                  <a:lnTo>
                    <a:pt x="766" y="436"/>
                  </a:lnTo>
                  <a:lnTo>
                    <a:pt x="769" y="445"/>
                  </a:lnTo>
                  <a:lnTo>
                    <a:pt x="770" y="455"/>
                  </a:lnTo>
                  <a:lnTo>
                    <a:pt x="771" y="4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2" name="Rectangle 78"/>
          <p:cNvSpPr>
            <a:spLocks noGrp="1" noChangeArrowheads="1"/>
          </p:cNvSpPr>
          <p:nvPr>
            <p:ph type="ctrTitle"/>
          </p:nvPr>
        </p:nvSpPr>
        <p:spPr>
          <a:xfrm>
            <a:off x="368301" y="3939906"/>
            <a:ext cx="8452172" cy="517525"/>
          </a:xfrm>
          <a:prstGeom prst="rect">
            <a:avLst/>
          </a:prstGeom>
          <a:noFill/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" name="Rectangle 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8302" y="4515966"/>
            <a:ext cx="8440262" cy="418306"/>
          </a:xfrm>
          <a:prstGeom prst="rect">
            <a:avLst/>
          </a:prstGeom>
          <a:noFill/>
          <a:extLst/>
        </p:spPr>
        <p:txBody>
          <a:bodyPr tIns="0" rIns="0" bIns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000" b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94072" y="267494"/>
            <a:ext cx="5906120" cy="34131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1411" indent="0">
              <a:buFontTx/>
              <a:buNone/>
              <a:defRPr>
                <a:solidFill>
                  <a:schemeClr val="bg1"/>
                </a:solidFill>
              </a:defRPr>
            </a:lvl2pPr>
            <a:lvl3pPr marL="342822" indent="0">
              <a:buFontTx/>
              <a:buNone/>
              <a:defRPr>
                <a:solidFill>
                  <a:schemeClr val="bg1"/>
                </a:solidFill>
              </a:defRPr>
            </a:lvl3pPr>
            <a:lvl4pPr marL="514234" indent="0">
              <a:buFontTx/>
              <a:buNone/>
              <a:defRPr>
                <a:solidFill>
                  <a:schemeClr val="bg1"/>
                </a:solidFill>
              </a:defRPr>
            </a:lvl4pPr>
            <a:lvl5pPr marL="68564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821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 Wh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" y="858203"/>
            <a:ext cx="9144000" cy="42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" descr="G:\CTS - (formerly GTS)\_CTS Templates\Pitchbook Covers\981531\Letter_Version\Archive\981531_CTS_Letter_wave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" y="-6635"/>
            <a:ext cx="9148763" cy="89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8277440" y="304299"/>
            <a:ext cx="598106" cy="342000"/>
            <a:chOff x="7677944" y="4205288"/>
            <a:chExt cx="1204913" cy="688975"/>
          </a:xfrm>
        </p:grpSpPr>
        <p:sp>
          <p:nvSpPr>
            <p:cNvPr id="18" name="Freeform 5"/>
            <p:cNvSpPr>
              <a:spLocks/>
            </p:cNvSpPr>
            <p:nvPr userDrawn="1"/>
          </p:nvSpPr>
          <p:spPr bwMode="auto">
            <a:xfrm>
              <a:off x="7677944" y="4452938"/>
              <a:ext cx="374650" cy="441325"/>
            </a:xfrm>
            <a:custGeom>
              <a:avLst/>
              <a:gdLst>
                <a:gd name="T0" fmla="*/ 4134 w 4969"/>
                <a:gd name="T1" fmla="*/ 4240 h 5835"/>
                <a:gd name="T2" fmla="*/ 3890 w 4969"/>
                <a:gd name="T3" fmla="*/ 4426 h 5835"/>
                <a:gd name="T4" fmla="*/ 3635 w 4969"/>
                <a:gd name="T5" fmla="*/ 4568 h 5835"/>
                <a:gd name="T6" fmla="*/ 3372 w 4969"/>
                <a:gd name="T7" fmla="*/ 4667 h 5835"/>
                <a:gd name="T8" fmla="*/ 3103 w 4969"/>
                <a:gd name="T9" fmla="*/ 4721 h 5835"/>
                <a:gd name="T10" fmla="*/ 2735 w 4969"/>
                <a:gd name="T11" fmla="*/ 4722 h 5835"/>
                <a:gd name="T12" fmla="*/ 2218 w 4969"/>
                <a:gd name="T13" fmla="*/ 4595 h 5835"/>
                <a:gd name="T14" fmla="*/ 1785 w 4969"/>
                <a:gd name="T15" fmla="*/ 4332 h 5835"/>
                <a:gd name="T16" fmla="*/ 1452 w 4969"/>
                <a:gd name="T17" fmla="*/ 3953 h 5835"/>
                <a:gd name="T18" fmla="*/ 1240 w 4969"/>
                <a:gd name="T19" fmla="*/ 3475 h 5835"/>
                <a:gd name="T20" fmla="*/ 1166 w 4969"/>
                <a:gd name="T21" fmla="*/ 2917 h 5835"/>
                <a:gd name="T22" fmla="*/ 1240 w 4969"/>
                <a:gd name="T23" fmla="*/ 2360 h 5835"/>
                <a:gd name="T24" fmla="*/ 1452 w 4969"/>
                <a:gd name="T25" fmla="*/ 1881 h 5835"/>
                <a:gd name="T26" fmla="*/ 1785 w 4969"/>
                <a:gd name="T27" fmla="*/ 1501 h 5835"/>
                <a:gd name="T28" fmla="*/ 2218 w 4969"/>
                <a:gd name="T29" fmla="*/ 1238 h 5835"/>
                <a:gd name="T30" fmla="*/ 2735 w 4969"/>
                <a:gd name="T31" fmla="*/ 1112 h 5835"/>
                <a:gd name="T32" fmla="*/ 3103 w 4969"/>
                <a:gd name="T33" fmla="*/ 1114 h 5835"/>
                <a:gd name="T34" fmla="*/ 3372 w 4969"/>
                <a:gd name="T35" fmla="*/ 1166 h 5835"/>
                <a:gd name="T36" fmla="*/ 3635 w 4969"/>
                <a:gd name="T37" fmla="*/ 1265 h 5835"/>
                <a:gd name="T38" fmla="*/ 3890 w 4969"/>
                <a:gd name="T39" fmla="*/ 1407 h 5835"/>
                <a:gd name="T40" fmla="*/ 4134 w 4969"/>
                <a:gd name="T41" fmla="*/ 1593 h 5835"/>
                <a:gd name="T42" fmla="*/ 4969 w 4969"/>
                <a:gd name="T43" fmla="*/ 975 h 5835"/>
                <a:gd name="T44" fmla="*/ 4690 w 4969"/>
                <a:gd name="T45" fmla="*/ 678 h 5835"/>
                <a:gd name="T46" fmla="*/ 4351 w 4969"/>
                <a:gd name="T47" fmla="*/ 408 h 5835"/>
                <a:gd name="T48" fmla="*/ 3987 w 4969"/>
                <a:gd name="T49" fmla="*/ 207 h 5835"/>
                <a:gd name="T50" fmla="*/ 3595 w 4969"/>
                <a:gd name="T51" fmla="*/ 74 h 5835"/>
                <a:gd name="T52" fmla="*/ 3175 w 4969"/>
                <a:gd name="T53" fmla="*/ 8 h 5835"/>
                <a:gd name="T54" fmla="*/ 2728 w 4969"/>
                <a:gd name="T55" fmla="*/ 7 h 5835"/>
                <a:gd name="T56" fmla="*/ 2293 w 4969"/>
                <a:gd name="T57" fmla="*/ 62 h 5835"/>
                <a:gd name="T58" fmla="*/ 1880 w 4969"/>
                <a:gd name="T59" fmla="*/ 172 h 5835"/>
                <a:gd name="T60" fmla="*/ 1495 w 4969"/>
                <a:gd name="T61" fmla="*/ 333 h 5835"/>
                <a:gd name="T62" fmla="*/ 1143 w 4969"/>
                <a:gd name="T63" fmla="*/ 545 h 5835"/>
                <a:gd name="T64" fmla="*/ 826 w 4969"/>
                <a:gd name="T65" fmla="*/ 809 h 5835"/>
                <a:gd name="T66" fmla="*/ 541 w 4969"/>
                <a:gd name="T67" fmla="*/ 1136 h 5835"/>
                <a:gd name="T68" fmla="*/ 314 w 4969"/>
                <a:gd name="T69" fmla="*/ 1505 h 5835"/>
                <a:gd name="T70" fmla="*/ 148 w 4969"/>
                <a:gd name="T71" fmla="*/ 1914 h 5835"/>
                <a:gd name="T72" fmla="*/ 43 w 4969"/>
                <a:gd name="T73" fmla="*/ 2358 h 5835"/>
                <a:gd name="T74" fmla="*/ 1 w 4969"/>
                <a:gd name="T75" fmla="*/ 2835 h 5835"/>
                <a:gd name="T76" fmla="*/ 23 w 4969"/>
                <a:gd name="T77" fmla="*/ 3320 h 5835"/>
                <a:gd name="T78" fmla="*/ 106 w 4969"/>
                <a:gd name="T79" fmla="*/ 3775 h 5835"/>
                <a:gd name="T80" fmla="*/ 253 w 4969"/>
                <a:gd name="T81" fmla="*/ 4196 h 5835"/>
                <a:gd name="T82" fmla="*/ 459 w 4969"/>
                <a:gd name="T83" fmla="*/ 4579 h 5835"/>
                <a:gd name="T84" fmla="*/ 725 w 4969"/>
                <a:gd name="T85" fmla="*/ 4921 h 5835"/>
                <a:gd name="T86" fmla="*/ 1035 w 4969"/>
                <a:gd name="T87" fmla="*/ 5208 h 5835"/>
                <a:gd name="T88" fmla="*/ 1374 w 4969"/>
                <a:gd name="T89" fmla="*/ 5436 h 5835"/>
                <a:gd name="T90" fmla="*/ 1748 w 4969"/>
                <a:gd name="T91" fmla="*/ 5614 h 5835"/>
                <a:gd name="T92" fmla="*/ 2153 w 4969"/>
                <a:gd name="T93" fmla="*/ 5741 h 5835"/>
                <a:gd name="T94" fmla="*/ 2582 w 4969"/>
                <a:gd name="T95" fmla="*/ 5815 h 5835"/>
                <a:gd name="T96" fmla="*/ 3029 w 4969"/>
                <a:gd name="T97" fmla="*/ 5833 h 5835"/>
                <a:gd name="T98" fmla="*/ 3459 w 4969"/>
                <a:gd name="T99" fmla="*/ 5789 h 5835"/>
                <a:gd name="T100" fmla="*/ 3859 w 4969"/>
                <a:gd name="T101" fmla="*/ 5679 h 5835"/>
                <a:gd name="T102" fmla="*/ 4233 w 4969"/>
                <a:gd name="T103" fmla="*/ 5501 h 5835"/>
                <a:gd name="T104" fmla="*/ 4579 w 4969"/>
                <a:gd name="T105" fmla="*/ 5253 h 5835"/>
                <a:gd name="T106" fmla="*/ 4901 w 4969"/>
                <a:gd name="T107" fmla="*/ 4939 h 5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69" h="5835">
                  <a:moveTo>
                    <a:pt x="4314" y="4068"/>
                  </a:moveTo>
                  <a:lnTo>
                    <a:pt x="4289" y="4094"/>
                  </a:lnTo>
                  <a:lnTo>
                    <a:pt x="4251" y="4132"/>
                  </a:lnTo>
                  <a:lnTo>
                    <a:pt x="4212" y="4169"/>
                  </a:lnTo>
                  <a:lnTo>
                    <a:pt x="4173" y="4205"/>
                  </a:lnTo>
                  <a:lnTo>
                    <a:pt x="4134" y="4240"/>
                  </a:lnTo>
                  <a:lnTo>
                    <a:pt x="4093" y="4274"/>
                  </a:lnTo>
                  <a:lnTo>
                    <a:pt x="4053" y="4307"/>
                  </a:lnTo>
                  <a:lnTo>
                    <a:pt x="4013" y="4338"/>
                  </a:lnTo>
                  <a:lnTo>
                    <a:pt x="3973" y="4369"/>
                  </a:lnTo>
                  <a:lnTo>
                    <a:pt x="3931" y="4398"/>
                  </a:lnTo>
                  <a:lnTo>
                    <a:pt x="3890" y="4426"/>
                  </a:lnTo>
                  <a:lnTo>
                    <a:pt x="3848" y="4453"/>
                  </a:lnTo>
                  <a:lnTo>
                    <a:pt x="3806" y="4478"/>
                  </a:lnTo>
                  <a:lnTo>
                    <a:pt x="3763" y="4502"/>
                  </a:lnTo>
                  <a:lnTo>
                    <a:pt x="3721" y="4526"/>
                  </a:lnTo>
                  <a:lnTo>
                    <a:pt x="3679" y="4547"/>
                  </a:lnTo>
                  <a:lnTo>
                    <a:pt x="3635" y="4568"/>
                  </a:lnTo>
                  <a:lnTo>
                    <a:pt x="3592" y="4588"/>
                  </a:lnTo>
                  <a:lnTo>
                    <a:pt x="3549" y="4606"/>
                  </a:lnTo>
                  <a:lnTo>
                    <a:pt x="3505" y="4624"/>
                  </a:lnTo>
                  <a:lnTo>
                    <a:pt x="3461" y="4639"/>
                  </a:lnTo>
                  <a:lnTo>
                    <a:pt x="3417" y="4654"/>
                  </a:lnTo>
                  <a:lnTo>
                    <a:pt x="3372" y="4667"/>
                  </a:lnTo>
                  <a:lnTo>
                    <a:pt x="3328" y="4679"/>
                  </a:lnTo>
                  <a:lnTo>
                    <a:pt x="3284" y="4690"/>
                  </a:lnTo>
                  <a:lnTo>
                    <a:pt x="3239" y="4699"/>
                  </a:lnTo>
                  <a:lnTo>
                    <a:pt x="3194" y="4707"/>
                  </a:lnTo>
                  <a:lnTo>
                    <a:pt x="3148" y="4714"/>
                  </a:lnTo>
                  <a:lnTo>
                    <a:pt x="3103" y="4721"/>
                  </a:lnTo>
                  <a:lnTo>
                    <a:pt x="3059" y="4725"/>
                  </a:lnTo>
                  <a:lnTo>
                    <a:pt x="3013" y="4728"/>
                  </a:lnTo>
                  <a:lnTo>
                    <a:pt x="2967" y="4730"/>
                  </a:lnTo>
                  <a:lnTo>
                    <a:pt x="2921" y="4731"/>
                  </a:lnTo>
                  <a:lnTo>
                    <a:pt x="2826" y="4729"/>
                  </a:lnTo>
                  <a:lnTo>
                    <a:pt x="2735" y="4722"/>
                  </a:lnTo>
                  <a:lnTo>
                    <a:pt x="2643" y="4711"/>
                  </a:lnTo>
                  <a:lnTo>
                    <a:pt x="2554" y="4696"/>
                  </a:lnTo>
                  <a:lnTo>
                    <a:pt x="2466" y="4676"/>
                  </a:lnTo>
                  <a:lnTo>
                    <a:pt x="2382" y="4654"/>
                  </a:lnTo>
                  <a:lnTo>
                    <a:pt x="2298" y="4626"/>
                  </a:lnTo>
                  <a:lnTo>
                    <a:pt x="2218" y="4595"/>
                  </a:lnTo>
                  <a:lnTo>
                    <a:pt x="2139" y="4560"/>
                  </a:lnTo>
                  <a:lnTo>
                    <a:pt x="2063" y="4522"/>
                  </a:lnTo>
                  <a:lnTo>
                    <a:pt x="1990" y="4479"/>
                  </a:lnTo>
                  <a:lnTo>
                    <a:pt x="1919" y="4434"/>
                  </a:lnTo>
                  <a:lnTo>
                    <a:pt x="1851" y="4385"/>
                  </a:lnTo>
                  <a:lnTo>
                    <a:pt x="1785" y="4332"/>
                  </a:lnTo>
                  <a:lnTo>
                    <a:pt x="1722" y="4276"/>
                  </a:lnTo>
                  <a:lnTo>
                    <a:pt x="1662" y="4218"/>
                  </a:lnTo>
                  <a:lnTo>
                    <a:pt x="1605" y="4156"/>
                  </a:lnTo>
                  <a:lnTo>
                    <a:pt x="1551" y="4091"/>
                  </a:lnTo>
                  <a:lnTo>
                    <a:pt x="1501" y="4023"/>
                  </a:lnTo>
                  <a:lnTo>
                    <a:pt x="1452" y="3953"/>
                  </a:lnTo>
                  <a:lnTo>
                    <a:pt x="1409" y="3880"/>
                  </a:lnTo>
                  <a:lnTo>
                    <a:pt x="1368" y="3803"/>
                  </a:lnTo>
                  <a:lnTo>
                    <a:pt x="1331" y="3725"/>
                  </a:lnTo>
                  <a:lnTo>
                    <a:pt x="1297" y="3644"/>
                  </a:lnTo>
                  <a:lnTo>
                    <a:pt x="1267" y="3560"/>
                  </a:lnTo>
                  <a:lnTo>
                    <a:pt x="1240" y="3475"/>
                  </a:lnTo>
                  <a:lnTo>
                    <a:pt x="1218" y="3387"/>
                  </a:lnTo>
                  <a:lnTo>
                    <a:pt x="1200" y="3297"/>
                  </a:lnTo>
                  <a:lnTo>
                    <a:pt x="1184" y="3205"/>
                  </a:lnTo>
                  <a:lnTo>
                    <a:pt x="1174" y="3111"/>
                  </a:lnTo>
                  <a:lnTo>
                    <a:pt x="1168" y="3015"/>
                  </a:lnTo>
                  <a:lnTo>
                    <a:pt x="1166" y="2917"/>
                  </a:lnTo>
                  <a:lnTo>
                    <a:pt x="1168" y="2819"/>
                  </a:lnTo>
                  <a:lnTo>
                    <a:pt x="1174" y="2723"/>
                  </a:lnTo>
                  <a:lnTo>
                    <a:pt x="1184" y="2630"/>
                  </a:lnTo>
                  <a:lnTo>
                    <a:pt x="1200" y="2537"/>
                  </a:lnTo>
                  <a:lnTo>
                    <a:pt x="1218" y="2447"/>
                  </a:lnTo>
                  <a:lnTo>
                    <a:pt x="1240" y="2360"/>
                  </a:lnTo>
                  <a:lnTo>
                    <a:pt x="1267" y="2273"/>
                  </a:lnTo>
                  <a:lnTo>
                    <a:pt x="1297" y="2191"/>
                  </a:lnTo>
                  <a:lnTo>
                    <a:pt x="1331" y="2109"/>
                  </a:lnTo>
                  <a:lnTo>
                    <a:pt x="1368" y="2031"/>
                  </a:lnTo>
                  <a:lnTo>
                    <a:pt x="1409" y="1955"/>
                  </a:lnTo>
                  <a:lnTo>
                    <a:pt x="1452" y="1881"/>
                  </a:lnTo>
                  <a:lnTo>
                    <a:pt x="1501" y="1810"/>
                  </a:lnTo>
                  <a:lnTo>
                    <a:pt x="1551" y="1742"/>
                  </a:lnTo>
                  <a:lnTo>
                    <a:pt x="1605" y="1677"/>
                  </a:lnTo>
                  <a:lnTo>
                    <a:pt x="1662" y="1615"/>
                  </a:lnTo>
                  <a:lnTo>
                    <a:pt x="1722" y="1557"/>
                  </a:lnTo>
                  <a:lnTo>
                    <a:pt x="1785" y="1501"/>
                  </a:lnTo>
                  <a:lnTo>
                    <a:pt x="1851" y="1449"/>
                  </a:lnTo>
                  <a:lnTo>
                    <a:pt x="1919" y="1400"/>
                  </a:lnTo>
                  <a:lnTo>
                    <a:pt x="1990" y="1354"/>
                  </a:lnTo>
                  <a:lnTo>
                    <a:pt x="2063" y="1311"/>
                  </a:lnTo>
                  <a:lnTo>
                    <a:pt x="2139" y="1273"/>
                  </a:lnTo>
                  <a:lnTo>
                    <a:pt x="2218" y="1238"/>
                  </a:lnTo>
                  <a:lnTo>
                    <a:pt x="2298" y="1207"/>
                  </a:lnTo>
                  <a:lnTo>
                    <a:pt x="2382" y="1181"/>
                  </a:lnTo>
                  <a:lnTo>
                    <a:pt x="2466" y="1157"/>
                  </a:lnTo>
                  <a:lnTo>
                    <a:pt x="2554" y="1137"/>
                  </a:lnTo>
                  <a:lnTo>
                    <a:pt x="2643" y="1123"/>
                  </a:lnTo>
                  <a:lnTo>
                    <a:pt x="2735" y="1112"/>
                  </a:lnTo>
                  <a:lnTo>
                    <a:pt x="2826" y="1105"/>
                  </a:lnTo>
                  <a:lnTo>
                    <a:pt x="2921" y="1103"/>
                  </a:lnTo>
                  <a:lnTo>
                    <a:pt x="2967" y="1103"/>
                  </a:lnTo>
                  <a:lnTo>
                    <a:pt x="3013" y="1105"/>
                  </a:lnTo>
                  <a:lnTo>
                    <a:pt x="3059" y="1108"/>
                  </a:lnTo>
                  <a:lnTo>
                    <a:pt x="3103" y="1114"/>
                  </a:lnTo>
                  <a:lnTo>
                    <a:pt x="3148" y="1119"/>
                  </a:lnTo>
                  <a:lnTo>
                    <a:pt x="3194" y="1126"/>
                  </a:lnTo>
                  <a:lnTo>
                    <a:pt x="3239" y="1134"/>
                  </a:lnTo>
                  <a:lnTo>
                    <a:pt x="3284" y="1143"/>
                  </a:lnTo>
                  <a:lnTo>
                    <a:pt x="3328" y="1155"/>
                  </a:lnTo>
                  <a:lnTo>
                    <a:pt x="3372" y="1166"/>
                  </a:lnTo>
                  <a:lnTo>
                    <a:pt x="3417" y="1180"/>
                  </a:lnTo>
                  <a:lnTo>
                    <a:pt x="3461" y="1195"/>
                  </a:lnTo>
                  <a:lnTo>
                    <a:pt x="3505" y="1210"/>
                  </a:lnTo>
                  <a:lnTo>
                    <a:pt x="3549" y="1227"/>
                  </a:lnTo>
                  <a:lnTo>
                    <a:pt x="3592" y="1245"/>
                  </a:lnTo>
                  <a:lnTo>
                    <a:pt x="3635" y="1265"/>
                  </a:lnTo>
                  <a:lnTo>
                    <a:pt x="3679" y="1286"/>
                  </a:lnTo>
                  <a:lnTo>
                    <a:pt x="3721" y="1308"/>
                  </a:lnTo>
                  <a:lnTo>
                    <a:pt x="3763" y="1331"/>
                  </a:lnTo>
                  <a:lnTo>
                    <a:pt x="3806" y="1356"/>
                  </a:lnTo>
                  <a:lnTo>
                    <a:pt x="3848" y="1380"/>
                  </a:lnTo>
                  <a:lnTo>
                    <a:pt x="3890" y="1407"/>
                  </a:lnTo>
                  <a:lnTo>
                    <a:pt x="3931" y="1435"/>
                  </a:lnTo>
                  <a:lnTo>
                    <a:pt x="3973" y="1465"/>
                  </a:lnTo>
                  <a:lnTo>
                    <a:pt x="4013" y="1495"/>
                  </a:lnTo>
                  <a:lnTo>
                    <a:pt x="4053" y="1527"/>
                  </a:lnTo>
                  <a:lnTo>
                    <a:pt x="4093" y="1559"/>
                  </a:lnTo>
                  <a:lnTo>
                    <a:pt x="4134" y="1593"/>
                  </a:lnTo>
                  <a:lnTo>
                    <a:pt x="4173" y="1628"/>
                  </a:lnTo>
                  <a:lnTo>
                    <a:pt x="4212" y="1664"/>
                  </a:lnTo>
                  <a:lnTo>
                    <a:pt x="4251" y="1702"/>
                  </a:lnTo>
                  <a:lnTo>
                    <a:pt x="4289" y="1740"/>
                  </a:lnTo>
                  <a:lnTo>
                    <a:pt x="4314" y="1766"/>
                  </a:lnTo>
                  <a:lnTo>
                    <a:pt x="4969" y="975"/>
                  </a:lnTo>
                  <a:lnTo>
                    <a:pt x="4953" y="955"/>
                  </a:lnTo>
                  <a:lnTo>
                    <a:pt x="4901" y="895"/>
                  </a:lnTo>
                  <a:lnTo>
                    <a:pt x="4850" y="838"/>
                  </a:lnTo>
                  <a:lnTo>
                    <a:pt x="4797" y="783"/>
                  </a:lnTo>
                  <a:lnTo>
                    <a:pt x="4743" y="729"/>
                  </a:lnTo>
                  <a:lnTo>
                    <a:pt x="4690" y="678"/>
                  </a:lnTo>
                  <a:lnTo>
                    <a:pt x="4635" y="627"/>
                  </a:lnTo>
                  <a:lnTo>
                    <a:pt x="4579" y="580"/>
                  </a:lnTo>
                  <a:lnTo>
                    <a:pt x="4524" y="534"/>
                  </a:lnTo>
                  <a:lnTo>
                    <a:pt x="4467" y="490"/>
                  </a:lnTo>
                  <a:lnTo>
                    <a:pt x="4409" y="448"/>
                  </a:lnTo>
                  <a:lnTo>
                    <a:pt x="4351" y="408"/>
                  </a:lnTo>
                  <a:lnTo>
                    <a:pt x="4292" y="370"/>
                  </a:lnTo>
                  <a:lnTo>
                    <a:pt x="4233" y="333"/>
                  </a:lnTo>
                  <a:lnTo>
                    <a:pt x="4173" y="299"/>
                  </a:lnTo>
                  <a:lnTo>
                    <a:pt x="4111" y="266"/>
                  </a:lnTo>
                  <a:lnTo>
                    <a:pt x="4050" y="236"/>
                  </a:lnTo>
                  <a:lnTo>
                    <a:pt x="3987" y="207"/>
                  </a:lnTo>
                  <a:lnTo>
                    <a:pt x="3924" y="180"/>
                  </a:lnTo>
                  <a:lnTo>
                    <a:pt x="3859" y="155"/>
                  </a:lnTo>
                  <a:lnTo>
                    <a:pt x="3795" y="133"/>
                  </a:lnTo>
                  <a:lnTo>
                    <a:pt x="3729" y="111"/>
                  </a:lnTo>
                  <a:lnTo>
                    <a:pt x="3662" y="91"/>
                  </a:lnTo>
                  <a:lnTo>
                    <a:pt x="3595" y="74"/>
                  </a:lnTo>
                  <a:lnTo>
                    <a:pt x="3527" y="58"/>
                  </a:lnTo>
                  <a:lnTo>
                    <a:pt x="3459" y="44"/>
                  </a:lnTo>
                  <a:lnTo>
                    <a:pt x="3389" y="33"/>
                  </a:lnTo>
                  <a:lnTo>
                    <a:pt x="3319" y="22"/>
                  </a:lnTo>
                  <a:lnTo>
                    <a:pt x="3247" y="14"/>
                  </a:lnTo>
                  <a:lnTo>
                    <a:pt x="3175" y="8"/>
                  </a:lnTo>
                  <a:lnTo>
                    <a:pt x="3102" y="3"/>
                  </a:lnTo>
                  <a:lnTo>
                    <a:pt x="3029" y="1"/>
                  </a:lnTo>
                  <a:lnTo>
                    <a:pt x="2953" y="0"/>
                  </a:lnTo>
                  <a:lnTo>
                    <a:pt x="2878" y="0"/>
                  </a:lnTo>
                  <a:lnTo>
                    <a:pt x="2804" y="3"/>
                  </a:lnTo>
                  <a:lnTo>
                    <a:pt x="2728" y="7"/>
                  </a:lnTo>
                  <a:lnTo>
                    <a:pt x="2655" y="12"/>
                  </a:lnTo>
                  <a:lnTo>
                    <a:pt x="2582" y="19"/>
                  </a:lnTo>
                  <a:lnTo>
                    <a:pt x="2509" y="27"/>
                  </a:lnTo>
                  <a:lnTo>
                    <a:pt x="2437" y="38"/>
                  </a:lnTo>
                  <a:lnTo>
                    <a:pt x="2364" y="49"/>
                  </a:lnTo>
                  <a:lnTo>
                    <a:pt x="2293" y="62"/>
                  </a:lnTo>
                  <a:lnTo>
                    <a:pt x="2223" y="77"/>
                  </a:lnTo>
                  <a:lnTo>
                    <a:pt x="2153" y="92"/>
                  </a:lnTo>
                  <a:lnTo>
                    <a:pt x="2084" y="110"/>
                  </a:lnTo>
                  <a:lnTo>
                    <a:pt x="2015" y="129"/>
                  </a:lnTo>
                  <a:lnTo>
                    <a:pt x="1948" y="150"/>
                  </a:lnTo>
                  <a:lnTo>
                    <a:pt x="1880" y="172"/>
                  </a:lnTo>
                  <a:lnTo>
                    <a:pt x="1813" y="195"/>
                  </a:lnTo>
                  <a:lnTo>
                    <a:pt x="1748" y="220"/>
                  </a:lnTo>
                  <a:lnTo>
                    <a:pt x="1683" y="246"/>
                  </a:lnTo>
                  <a:lnTo>
                    <a:pt x="1621" y="274"/>
                  </a:lnTo>
                  <a:lnTo>
                    <a:pt x="1557" y="303"/>
                  </a:lnTo>
                  <a:lnTo>
                    <a:pt x="1495" y="333"/>
                  </a:lnTo>
                  <a:lnTo>
                    <a:pt x="1434" y="365"/>
                  </a:lnTo>
                  <a:lnTo>
                    <a:pt x="1374" y="398"/>
                  </a:lnTo>
                  <a:lnTo>
                    <a:pt x="1315" y="433"/>
                  </a:lnTo>
                  <a:lnTo>
                    <a:pt x="1256" y="469"/>
                  </a:lnTo>
                  <a:lnTo>
                    <a:pt x="1200" y="507"/>
                  </a:lnTo>
                  <a:lnTo>
                    <a:pt x="1143" y="545"/>
                  </a:lnTo>
                  <a:lnTo>
                    <a:pt x="1088" y="585"/>
                  </a:lnTo>
                  <a:lnTo>
                    <a:pt x="1035" y="626"/>
                  </a:lnTo>
                  <a:lnTo>
                    <a:pt x="982" y="668"/>
                  </a:lnTo>
                  <a:lnTo>
                    <a:pt x="930" y="713"/>
                  </a:lnTo>
                  <a:lnTo>
                    <a:pt x="880" y="758"/>
                  </a:lnTo>
                  <a:lnTo>
                    <a:pt x="826" y="809"/>
                  </a:lnTo>
                  <a:lnTo>
                    <a:pt x="775" y="860"/>
                  </a:lnTo>
                  <a:lnTo>
                    <a:pt x="725" y="913"/>
                  </a:lnTo>
                  <a:lnTo>
                    <a:pt x="677" y="966"/>
                  </a:lnTo>
                  <a:lnTo>
                    <a:pt x="630" y="1022"/>
                  </a:lnTo>
                  <a:lnTo>
                    <a:pt x="585" y="1079"/>
                  </a:lnTo>
                  <a:lnTo>
                    <a:pt x="541" y="1136"/>
                  </a:lnTo>
                  <a:lnTo>
                    <a:pt x="499" y="1195"/>
                  </a:lnTo>
                  <a:lnTo>
                    <a:pt x="459" y="1255"/>
                  </a:lnTo>
                  <a:lnTo>
                    <a:pt x="421" y="1316"/>
                  </a:lnTo>
                  <a:lnTo>
                    <a:pt x="384" y="1377"/>
                  </a:lnTo>
                  <a:lnTo>
                    <a:pt x="349" y="1441"/>
                  </a:lnTo>
                  <a:lnTo>
                    <a:pt x="314" y="1505"/>
                  </a:lnTo>
                  <a:lnTo>
                    <a:pt x="283" y="1571"/>
                  </a:lnTo>
                  <a:lnTo>
                    <a:pt x="253" y="1637"/>
                  </a:lnTo>
                  <a:lnTo>
                    <a:pt x="224" y="1705"/>
                  </a:lnTo>
                  <a:lnTo>
                    <a:pt x="197" y="1773"/>
                  </a:lnTo>
                  <a:lnTo>
                    <a:pt x="172" y="1843"/>
                  </a:lnTo>
                  <a:lnTo>
                    <a:pt x="148" y="1914"/>
                  </a:lnTo>
                  <a:lnTo>
                    <a:pt x="127" y="1985"/>
                  </a:lnTo>
                  <a:lnTo>
                    <a:pt x="106" y="2059"/>
                  </a:lnTo>
                  <a:lnTo>
                    <a:pt x="89" y="2132"/>
                  </a:lnTo>
                  <a:lnTo>
                    <a:pt x="71" y="2206"/>
                  </a:lnTo>
                  <a:lnTo>
                    <a:pt x="57" y="2282"/>
                  </a:lnTo>
                  <a:lnTo>
                    <a:pt x="43" y="2358"/>
                  </a:lnTo>
                  <a:lnTo>
                    <a:pt x="32" y="2436"/>
                  </a:lnTo>
                  <a:lnTo>
                    <a:pt x="23" y="2513"/>
                  </a:lnTo>
                  <a:lnTo>
                    <a:pt x="14" y="2592"/>
                  </a:lnTo>
                  <a:lnTo>
                    <a:pt x="8" y="2673"/>
                  </a:lnTo>
                  <a:lnTo>
                    <a:pt x="4" y="2753"/>
                  </a:lnTo>
                  <a:lnTo>
                    <a:pt x="1" y="2835"/>
                  </a:lnTo>
                  <a:lnTo>
                    <a:pt x="0" y="2917"/>
                  </a:lnTo>
                  <a:lnTo>
                    <a:pt x="1" y="2999"/>
                  </a:lnTo>
                  <a:lnTo>
                    <a:pt x="4" y="3081"/>
                  </a:lnTo>
                  <a:lnTo>
                    <a:pt x="8" y="3161"/>
                  </a:lnTo>
                  <a:lnTo>
                    <a:pt x="14" y="3242"/>
                  </a:lnTo>
                  <a:lnTo>
                    <a:pt x="23" y="3320"/>
                  </a:lnTo>
                  <a:lnTo>
                    <a:pt x="32" y="3398"/>
                  </a:lnTo>
                  <a:lnTo>
                    <a:pt x="43" y="3476"/>
                  </a:lnTo>
                  <a:lnTo>
                    <a:pt x="57" y="3552"/>
                  </a:lnTo>
                  <a:lnTo>
                    <a:pt x="71" y="3627"/>
                  </a:lnTo>
                  <a:lnTo>
                    <a:pt x="89" y="3702"/>
                  </a:lnTo>
                  <a:lnTo>
                    <a:pt x="106" y="3775"/>
                  </a:lnTo>
                  <a:lnTo>
                    <a:pt x="127" y="3848"/>
                  </a:lnTo>
                  <a:lnTo>
                    <a:pt x="148" y="3920"/>
                  </a:lnTo>
                  <a:lnTo>
                    <a:pt x="172" y="3990"/>
                  </a:lnTo>
                  <a:lnTo>
                    <a:pt x="197" y="4060"/>
                  </a:lnTo>
                  <a:lnTo>
                    <a:pt x="224" y="4129"/>
                  </a:lnTo>
                  <a:lnTo>
                    <a:pt x="253" y="4196"/>
                  </a:lnTo>
                  <a:lnTo>
                    <a:pt x="283" y="4263"/>
                  </a:lnTo>
                  <a:lnTo>
                    <a:pt x="314" y="4328"/>
                  </a:lnTo>
                  <a:lnTo>
                    <a:pt x="349" y="4393"/>
                  </a:lnTo>
                  <a:lnTo>
                    <a:pt x="384" y="4456"/>
                  </a:lnTo>
                  <a:lnTo>
                    <a:pt x="421" y="4517"/>
                  </a:lnTo>
                  <a:lnTo>
                    <a:pt x="459" y="4579"/>
                  </a:lnTo>
                  <a:lnTo>
                    <a:pt x="499" y="4639"/>
                  </a:lnTo>
                  <a:lnTo>
                    <a:pt x="541" y="4698"/>
                  </a:lnTo>
                  <a:lnTo>
                    <a:pt x="585" y="4756"/>
                  </a:lnTo>
                  <a:lnTo>
                    <a:pt x="630" y="4812"/>
                  </a:lnTo>
                  <a:lnTo>
                    <a:pt x="677" y="4867"/>
                  </a:lnTo>
                  <a:lnTo>
                    <a:pt x="725" y="4921"/>
                  </a:lnTo>
                  <a:lnTo>
                    <a:pt x="775" y="4974"/>
                  </a:lnTo>
                  <a:lnTo>
                    <a:pt x="826" y="5026"/>
                  </a:lnTo>
                  <a:lnTo>
                    <a:pt x="880" y="5076"/>
                  </a:lnTo>
                  <a:lnTo>
                    <a:pt x="930" y="5121"/>
                  </a:lnTo>
                  <a:lnTo>
                    <a:pt x="982" y="5165"/>
                  </a:lnTo>
                  <a:lnTo>
                    <a:pt x="1035" y="5208"/>
                  </a:lnTo>
                  <a:lnTo>
                    <a:pt x="1088" y="5249"/>
                  </a:lnTo>
                  <a:lnTo>
                    <a:pt x="1143" y="5289"/>
                  </a:lnTo>
                  <a:lnTo>
                    <a:pt x="1200" y="5327"/>
                  </a:lnTo>
                  <a:lnTo>
                    <a:pt x="1256" y="5365"/>
                  </a:lnTo>
                  <a:lnTo>
                    <a:pt x="1315" y="5401"/>
                  </a:lnTo>
                  <a:lnTo>
                    <a:pt x="1374" y="5436"/>
                  </a:lnTo>
                  <a:lnTo>
                    <a:pt x="1434" y="5469"/>
                  </a:lnTo>
                  <a:lnTo>
                    <a:pt x="1495" y="5501"/>
                  </a:lnTo>
                  <a:lnTo>
                    <a:pt x="1557" y="5531"/>
                  </a:lnTo>
                  <a:lnTo>
                    <a:pt x="1621" y="5560"/>
                  </a:lnTo>
                  <a:lnTo>
                    <a:pt x="1683" y="5587"/>
                  </a:lnTo>
                  <a:lnTo>
                    <a:pt x="1748" y="5614"/>
                  </a:lnTo>
                  <a:lnTo>
                    <a:pt x="1813" y="5639"/>
                  </a:lnTo>
                  <a:lnTo>
                    <a:pt x="1880" y="5662"/>
                  </a:lnTo>
                  <a:lnTo>
                    <a:pt x="1948" y="5684"/>
                  </a:lnTo>
                  <a:lnTo>
                    <a:pt x="2015" y="5705"/>
                  </a:lnTo>
                  <a:lnTo>
                    <a:pt x="2084" y="5723"/>
                  </a:lnTo>
                  <a:lnTo>
                    <a:pt x="2153" y="5741"/>
                  </a:lnTo>
                  <a:lnTo>
                    <a:pt x="2223" y="5757"/>
                  </a:lnTo>
                  <a:lnTo>
                    <a:pt x="2293" y="5772"/>
                  </a:lnTo>
                  <a:lnTo>
                    <a:pt x="2364" y="5785"/>
                  </a:lnTo>
                  <a:lnTo>
                    <a:pt x="2437" y="5796"/>
                  </a:lnTo>
                  <a:lnTo>
                    <a:pt x="2509" y="5807"/>
                  </a:lnTo>
                  <a:lnTo>
                    <a:pt x="2582" y="5815"/>
                  </a:lnTo>
                  <a:lnTo>
                    <a:pt x="2655" y="5822"/>
                  </a:lnTo>
                  <a:lnTo>
                    <a:pt x="2728" y="5827"/>
                  </a:lnTo>
                  <a:lnTo>
                    <a:pt x="2804" y="5831"/>
                  </a:lnTo>
                  <a:lnTo>
                    <a:pt x="2878" y="5833"/>
                  </a:lnTo>
                  <a:lnTo>
                    <a:pt x="2953" y="5835"/>
                  </a:lnTo>
                  <a:lnTo>
                    <a:pt x="3029" y="5833"/>
                  </a:lnTo>
                  <a:lnTo>
                    <a:pt x="3102" y="5830"/>
                  </a:lnTo>
                  <a:lnTo>
                    <a:pt x="3175" y="5826"/>
                  </a:lnTo>
                  <a:lnTo>
                    <a:pt x="3247" y="5820"/>
                  </a:lnTo>
                  <a:lnTo>
                    <a:pt x="3319" y="5812"/>
                  </a:lnTo>
                  <a:lnTo>
                    <a:pt x="3389" y="5802"/>
                  </a:lnTo>
                  <a:lnTo>
                    <a:pt x="3459" y="5789"/>
                  </a:lnTo>
                  <a:lnTo>
                    <a:pt x="3527" y="5776"/>
                  </a:lnTo>
                  <a:lnTo>
                    <a:pt x="3595" y="5760"/>
                  </a:lnTo>
                  <a:lnTo>
                    <a:pt x="3662" y="5743"/>
                  </a:lnTo>
                  <a:lnTo>
                    <a:pt x="3729" y="5723"/>
                  </a:lnTo>
                  <a:lnTo>
                    <a:pt x="3795" y="5702"/>
                  </a:lnTo>
                  <a:lnTo>
                    <a:pt x="3859" y="5679"/>
                  </a:lnTo>
                  <a:lnTo>
                    <a:pt x="3924" y="5653"/>
                  </a:lnTo>
                  <a:lnTo>
                    <a:pt x="3987" y="5626"/>
                  </a:lnTo>
                  <a:lnTo>
                    <a:pt x="4050" y="5598"/>
                  </a:lnTo>
                  <a:lnTo>
                    <a:pt x="4111" y="5568"/>
                  </a:lnTo>
                  <a:lnTo>
                    <a:pt x="4173" y="5535"/>
                  </a:lnTo>
                  <a:lnTo>
                    <a:pt x="4233" y="5501"/>
                  </a:lnTo>
                  <a:lnTo>
                    <a:pt x="4292" y="5464"/>
                  </a:lnTo>
                  <a:lnTo>
                    <a:pt x="4351" y="5425"/>
                  </a:lnTo>
                  <a:lnTo>
                    <a:pt x="4409" y="5385"/>
                  </a:lnTo>
                  <a:lnTo>
                    <a:pt x="4467" y="5344"/>
                  </a:lnTo>
                  <a:lnTo>
                    <a:pt x="4524" y="5300"/>
                  </a:lnTo>
                  <a:lnTo>
                    <a:pt x="4579" y="5253"/>
                  </a:lnTo>
                  <a:lnTo>
                    <a:pt x="4635" y="5206"/>
                  </a:lnTo>
                  <a:lnTo>
                    <a:pt x="4690" y="5156"/>
                  </a:lnTo>
                  <a:lnTo>
                    <a:pt x="4743" y="5105"/>
                  </a:lnTo>
                  <a:lnTo>
                    <a:pt x="4797" y="5051"/>
                  </a:lnTo>
                  <a:lnTo>
                    <a:pt x="4850" y="4996"/>
                  </a:lnTo>
                  <a:lnTo>
                    <a:pt x="4901" y="4939"/>
                  </a:lnTo>
                  <a:lnTo>
                    <a:pt x="4953" y="4879"/>
                  </a:lnTo>
                  <a:lnTo>
                    <a:pt x="4969" y="4858"/>
                  </a:lnTo>
                  <a:lnTo>
                    <a:pt x="4314" y="40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Rectangle 18"/>
            <p:cNvSpPr>
              <a:spLocks noChangeArrowheads="1"/>
            </p:cNvSpPr>
            <p:nvPr userDrawn="1"/>
          </p:nvSpPr>
          <p:spPr bwMode="auto">
            <a:xfrm>
              <a:off x="810339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8266907" y="4327525"/>
              <a:ext cx="271463" cy="565150"/>
            </a:xfrm>
            <a:custGeom>
              <a:avLst/>
              <a:gdLst>
                <a:gd name="T0" fmla="*/ 3449 w 3574"/>
                <a:gd name="T1" fmla="*/ 6194 h 7472"/>
                <a:gd name="T2" fmla="*/ 3335 w 3574"/>
                <a:gd name="T3" fmla="*/ 6255 h 7472"/>
                <a:gd name="T4" fmla="*/ 3224 w 3574"/>
                <a:gd name="T5" fmla="*/ 6308 h 7472"/>
                <a:gd name="T6" fmla="*/ 3115 w 3574"/>
                <a:gd name="T7" fmla="*/ 6353 h 7472"/>
                <a:gd name="T8" fmla="*/ 3007 w 3574"/>
                <a:gd name="T9" fmla="*/ 6388 h 7472"/>
                <a:gd name="T10" fmla="*/ 2929 w 3574"/>
                <a:gd name="T11" fmla="*/ 6408 h 7472"/>
                <a:gd name="T12" fmla="*/ 2876 w 3574"/>
                <a:gd name="T13" fmla="*/ 6420 h 7472"/>
                <a:gd name="T14" fmla="*/ 2826 w 3574"/>
                <a:gd name="T15" fmla="*/ 6429 h 7472"/>
                <a:gd name="T16" fmla="*/ 2775 w 3574"/>
                <a:gd name="T17" fmla="*/ 6435 h 7472"/>
                <a:gd name="T18" fmla="*/ 2726 w 3574"/>
                <a:gd name="T19" fmla="*/ 6439 h 7472"/>
                <a:gd name="T20" fmla="*/ 2676 w 3574"/>
                <a:gd name="T21" fmla="*/ 6442 h 7472"/>
                <a:gd name="T22" fmla="*/ 2617 w 3574"/>
                <a:gd name="T23" fmla="*/ 6441 h 7472"/>
                <a:gd name="T24" fmla="*/ 2552 w 3574"/>
                <a:gd name="T25" fmla="*/ 6437 h 7472"/>
                <a:gd name="T26" fmla="*/ 2492 w 3574"/>
                <a:gd name="T27" fmla="*/ 6428 h 7472"/>
                <a:gd name="T28" fmla="*/ 2436 w 3574"/>
                <a:gd name="T29" fmla="*/ 6414 h 7472"/>
                <a:gd name="T30" fmla="*/ 2384 w 3574"/>
                <a:gd name="T31" fmla="*/ 6395 h 7472"/>
                <a:gd name="T32" fmla="*/ 2338 w 3574"/>
                <a:gd name="T33" fmla="*/ 6370 h 7472"/>
                <a:gd name="T34" fmla="*/ 2296 w 3574"/>
                <a:gd name="T35" fmla="*/ 6342 h 7472"/>
                <a:gd name="T36" fmla="*/ 2258 w 3574"/>
                <a:gd name="T37" fmla="*/ 6308 h 7472"/>
                <a:gd name="T38" fmla="*/ 2225 w 3574"/>
                <a:gd name="T39" fmla="*/ 6269 h 7472"/>
                <a:gd name="T40" fmla="*/ 2197 w 3574"/>
                <a:gd name="T41" fmla="*/ 6225 h 7472"/>
                <a:gd name="T42" fmla="*/ 2172 w 3574"/>
                <a:gd name="T43" fmla="*/ 6175 h 7472"/>
                <a:gd name="T44" fmla="*/ 2151 w 3574"/>
                <a:gd name="T45" fmla="*/ 6121 h 7472"/>
                <a:gd name="T46" fmla="*/ 2136 w 3574"/>
                <a:gd name="T47" fmla="*/ 6060 h 7472"/>
                <a:gd name="T48" fmla="*/ 2123 w 3574"/>
                <a:gd name="T49" fmla="*/ 5995 h 7472"/>
                <a:gd name="T50" fmla="*/ 2115 w 3574"/>
                <a:gd name="T51" fmla="*/ 5924 h 7472"/>
                <a:gd name="T52" fmla="*/ 2112 w 3574"/>
                <a:gd name="T53" fmla="*/ 5847 h 7472"/>
                <a:gd name="T54" fmla="*/ 2111 w 3574"/>
                <a:gd name="T55" fmla="*/ 2816 h 7472"/>
                <a:gd name="T56" fmla="*/ 3286 w 3574"/>
                <a:gd name="T57" fmla="*/ 1755 h 7472"/>
                <a:gd name="T58" fmla="*/ 2111 w 3574"/>
                <a:gd name="T59" fmla="*/ 0 h 7472"/>
                <a:gd name="T60" fmla="*/ 977 w 3574"/>
                <a:gd name="T61" fmla="*/ 1755 h 7472"/>
                <a:gd name="T62" fmla="*/ 0 w 3574"/>
                <a:gd name="T63" fmla="*/ 2816 h 7472"/>
                <a:gd name="T64" fmla="*/ 977 w 3574"/>
                <a:gd name="T65" fmla="*/ 5997 h 7472"/>
                <a:gd name="T66" fmla="*/ 983 w 3574"/>
                <a:gd name="T67" fmla="*/ 6156 h 7472"/>
                <a:gd name="T68" fmla="*/ 1001 w 3574"/>
                <a:gd name="T69" fmla="*/ 6308 h 7472"/>
                <a:gd name="T70" fmla="*/ 1030 w 3574"/>
                <a:gd name="T71" fmla="*/ 6454 h 7472"/>
                <a:gd name="T72" fmla="*/ 1069 w 3574"/>
                <a:gd name="T73" fmla="*/ 6591 h 7472"/>
                <a:gd name="T74" fmla="*/ 1120 w 3574"/>
                <a:gd name="T75" fmla="*/ 6721 h 7472"/>
                <a:gd name="T76" fmla="*/ 1180 w 3574"/>
                <a:gd name="T77" fmla="*/ 6840 h 7472"/>
                <a:gd name="T78" fmla="*/ 1251 w 3574"/>
                <a:gd name="T79" fmla="*/ 6951 h 7472"/>
                <a:gd name="T80" fmla="*/ 1330 w 3574"/>
                <a:gd name="T81" fmla="*/ 7053 h 7472"/>
                <a:gd name="T82" fmla="*/ 1419 w 3574"/>
                <a:gd name="T83" fmla="*/ 7145 h 7472"/>
                <a:gd name="T84" fmla="*/ 1517 w 3574"/>
                <a:gd name="T85" fmla="*/ 7227 h 7472"/>
                <a:gd name="T86" fmla="*/ 1622 w 3574"/>
                <a:gd name="T87" fmla="*/ 7298 h 7472"/>
                <a:gd name="T88" fmla="*/ 1735 w 3574"/>
                <a:gd name="T89" fmla="*/ 7356 h 7472"/>
                <a:gd name="T90" fmla="*/ 1855 w 3574"/>
                <a:gd name="T91" fmla="*/ 7404 h 7472"/>
                <a:gd name="T92" fmla="*/ 1983 w 3574"/>
                <a:gd name="T93" fmla="*/ 7439 h 7472"/>
                <a:gd name="T94" fmla="*/ 2118 w 3574"/>
                <a:gd name="T95" fmla="*/ 7462 h 7472"/>
                <a:gd name="T96" fmla="*/ 2258 w 3574"/>
                <a:gd name="T97" fmla="*/ 7472 h 7472"/>
                <a:gd name="T98" fmla="*/ 2353 w 3574"/>
                <a:gd name="T99" fmla="*/ 7472 h 7472"/>
                <a:gd name="T100" fmla="*/ 2444 w 3574"/>
                <a:gd name="T101" fmla="*/ 7468 h 7472"/>
                <a:gd name="T102" fmla="*/ 2531 w 3574"/>
                <a:gd name="T103" fmla="*/ 7461 h 7472"/>
                <a:gd name="T104" fmla="*/ 2611 w 3574"/>
                <a:gd name="T105" fmla="*/ 7451 h 7472"/>
                <a:gd name="T106" fmla="*/ 2689 w 3574"/>
                <a:gd name="T107" fmla="*/ 7439 h 7472"/>
                <a:gd name="T108" fmla="*/ 2762 w 3574"/>
                <a:gd name="T109" fmla="*/ 7424 h 7472"/>
                <a:gd name="T110" fmla="*/ 2830 w 3574"/>
                <a:gd name="T111" fmla="*/ 7407 h 7472"/>
                <a:gd name="T112" fmla="*/ 2895 w 3574"/>
                <a:gd name="T113" fmla="*/ 7388 h 7472"/>
                <a:gd name="T114" fmla="*/ 2956 w 3574"/>
                <a:gd name="T115" fmla="*/ 7369 h 7472"/>
                <a:gd name="T116" fmla="*/ 3014 w 3574"/>
                <a:gd name="T117" fmla="*/ 7347 h 7472"/>
                <a:gd name="T118" fmla="*/ 3117 w 3574"/>
                <a:gd name="T119" fmla="*/ 7303 h 7472"/>
                <a:gd name="T120" fmla="*/ 3206 w 3574"/>
                <a:gd name="T121" fmla="*/ 7257 h 7472"/>
                <a:gd name="T122" fmla="*/ 3284 w 3574"/>
                <a:gd name="T123" fmla="*/ 7212 h 7472"/>
                <a:gd name="T124" fmla="*/ 3574 w 3574"/>
                <a:gd name="T125" fmla="*/ 6119 h 7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74" h="7472">
                  <a:moveTo>
                    <a:pt x="3506" y="6160"/>
                  </a:moveTo>
                  <a:lnTo>
                    <a:pt x="3449" y="6194"/>
                  </a:lnTo>
                  <a:lnTo>
                    <a:pt x="3391" y="6226"/>
                  </a:lnTo>
                  <a:lnTo>
                    <a:pt x="3335" y="6255"/>
                  </a:lnTo>
                  <a:lnTo>
                    <a:pt x="3279" y="6283"/>
                  </a:lnTo>
                  <a:lnTo>
                    <a:pt x="3224" y="6308"/>
                  </a:lnTo>
                  <a:lnTo>
                    <a:pt x="3168" y="6331"/>
                  </a:lnTo>
                  <a:lnTo>
                    <a:pt x="3115" y="6353"/>
                  </a:lnTo>
                  <a:lnTo>
                    <a:pt x="3060" y="6371"/>
                  </a:lnTo>
                  <a:lnTo>
                    <a:pt x="3007" y="6388"/>
                  </a:lnTo>
                  <a:lnTo>
                    <a:pt x="2955" y="6402"/>
                  </a:lnTo>
                  <a:lnTo>
                    <a:pt x="2929" y="6408"/>
                  </a:lnTo>
                  <a:lnTo>
                    <a:pt x="2902" y="6415"/>
                  </a:lnTo>
                  <a:lnTo>
                    <a:pt x="2876" y="6420"/>
                  </a:lnTo>
                  <a:lnTo>
                    <a:pt x="2852" y="6425"/>
                  </a:lnTo>
                  <a:lnTo>
                    <a:pt x="2826" y="6429"/>
                  </a:lnTo>
                  <a:lnTo>
                    <a:pt x="2800" y="6432"/>
                  </a:lnTo>
                  <a:lnTo>
                    <a:pt x="2775" y="6435"/>
                  </a:lnTo>
                  <a:lnTo>
                    <a:pt x="2751" y="6438"/>
                  </a:lnTo>
                  <a:lnTo>
                    <a:pt x="2726" y="6439"/>
                  </a:lnTo>
                  <a:lnTo>
                    <a:pt x="2701" y="6441"/>
                  </a:lnTo>
                  <a:lnTo>
                    <a:pt x="2676" y="6442"/>
                  </a:lnTo>
                  <a:lnTo>
                    <a:pt x="2651" y="6442"/>
                  </a:lnTo>
                  <a:lnTo>
                    <a:pt x="2617" y="6441"/>
                  </a:lnTo>
                  <a:lnTo>
                    <a:pt x="2584" y="6440"/>
                  </a:lnTo>
                  <a:lnTo>
                    <a:pt x="2552" y="6437"/>
                  </a:lnTo>
                  <a:lnTo>
                    <a:pt x="2521" y="6433"/>
                  </a:lnTo>
                  <a:lnTo>
                    <a:pt x="2492" y="6428"/>
                  </a:lnTo>
                  <a:lnTo>
                    <a:pt x="2463" y="6421"/>
                  </a:lnTo>
                  <a:lnTo>
                    <a:pt x="2436" y="6414"/>
                  </a:lnTo>
                  <a:lnTo>
                    <a:pt x="2409" y="6404"/>
                  </a:lnTo>
                  <a:lnTo>
                    <a:pt x="2384" y="6395"/>
                  </a:lnTo>
                  <a:lnTo>
                    <a:pt x="2361" y="6384"/>
                  </a:lnTo>
                  <a:lnTo>
                    <a:pt x="2338" y="6370"/>
                  </a:lnTo>
                  <a:lnTo>
                    <a:pt x="2316" y="6357"/>
                  </a:lnTo>
                  <a:lnTo>
                    <a:pt x="2296" y="6342"/>
                  </a:lnTo>
                  <a:lnTo>
                    <a:pt x="2276" y="6326"/>
                  </a:lnTo>
                  <a:lnTo>
                    <a:pt x="2258" y="6308"/>
                  </a:lnTo>
                  <a:lnTo>
                    <a:pt x="2241" y="6289"/>
                  </a:lnTo>
                  <a:lnTo>
                    <a:pt x="2225" y="6269"/>
                  </a:lnTo>
                  <a:lnTo>
                    <a:pt x="2210" y="6248"/>
                  </a:lnTo>
                  <a:lnTo>
                    <a:pt x="2197" y="6225"/>
                  </a:lnTo>
                  <a:lnTo>
                    <a:pt x="2183" y="6201"/>
                  </a:lnTo>
                  <a:lnTo>
                    <a:pt x="2172" y="6175"/>
                  </a:lnTo>
                  <a:lnTo>
                    <a:pt x="2161" y="6149"/>
                  </a:lnTo>
                  <a:lnTo>
                    <a:pt x="2151" y="6121"/>
                  </a:lnTo>
                  <a:lnTo>
                    <a:pt x="2143" y="6091"/>
                  </a:lnTo>
                  <a:lnTo>
                    <a:pt x="2136" y="6060"/>
                  </a:lnTo>
                  <a:lnTo>
                    <a:pt x="2128" y="6028"/>
                  </a:lnTo>
                  <a:lnTo>
                    <a:pt x="2123" y="5995"/>
                  </a:lnTo>
                  <a:lnTo>
                    <a:pt x="2119" y="5960"/>
                  </a:lnTo>
                  <a:lnTo>
                    <a:pt x="2115" y="5924"/>
                  </a:lnTo>
                  <a:lnTo>
                    <a:pt x="2113" y="5886"/>
                  </a:lnTo>
                  <a:lnTo>
                    <a:pt x="2112" y="5847"/>
                  </a:lnTo>
                  <a:lnTo>
                    <a:pt x="2111" y="5807"/>
                  </a:lnTo>
                  <a:lnTo>
                    <a:pt x="2111" y="2816"/>
                  </a:lnTo>
                  <a:lnTo>
                    <a:pt x="3286" y="2816"/>
                  </a:lnTo>
                  <a:lnTo>
                    <a:pt x="3286" y="1755"/>
                  </a:lnTo>
                  <a:lnTo>
                    <a:pt x="2111" y="1755"/>
                  </a:lnTo>
                  <a:lnTo>
                    <a:pt x="2111" y="0"/>
                  </a:lnTo>
                  <a:lnTo>
                    <a:pt x="977" y="607"/>
                  </a:lnTo>
                  <a:lnTo>
                    <a:pt x="977" y="1755"/>
                  </a:lnTo>
                  <a:lnTo>
                    <a:pt x="0" y="1755"/>
                  </a:lnTo>
                  <a:lnTo>
                    <a:pt x="0" y="2816"/>
                  </a:lnTo>
                  <a:lnTo>
                    <a:pt x="977" y="2816"/>
                  </a:lnTo>
                  <a:lnTo>
                    <a:pt x="977" y="5997"/>
                  </a:lnTo>
                  <a:lnTo>
                    <a:pt x="978" y="6078"/>
                  </a:lnTo>
                  <a:lnTo>
                    <a:pt x="983" y="6156"/>
                  </a:lnTo>
                  <a:lnTo>
                    <a:pt x="991" y="6233"/>
                  </a:lnTo>
                  <a:lnTo>
                    <a:pt x="1001" y="6308"/>
                  </a:lnTo>
                  <a:lnTo>
                    <a:pt x="1013" y="6383"/>
                  </a:lnTo>
                  <a:lnTo>
                    <a:pt x="1030" y="6454"/>
                  </a:lnTo>
                  <a:lnTo>
                    <a:pt x="1048" y="6524"/>
                  </a:lnTo>
                  <a:lnTo>
                    <a:pt x="1069" y="6591"/>
                  </a:lnTo>
                  <a:lnTo>
                    <a:pt x="1094" y="6657"/>
                  </a:lnTo>
                  <a:lnTo>
                    <a:pt x="1120" y="6721"/>
                  </a:lnTo>
                  <a:lnTo>
                    <a:pt x="1148" y="6781"/>
                  </a:lnTo>
                  <a:lnTo>
                    <a:pt x="1180" y="6840"/>
                  </a:lnTo>
                  <a:lnTo>
                    <a:pt x="1214" y="6898"/>
                  </a:lnTo>
                  <a:lnTo>
                    <a:pt x="1251" y="6951"/>
                  </a:lnTo>
                  <a:lnTo>
                    <a:pt x="1290" y="7004"/>
                  </a:lnTo>
                  <a:lnTo>
                    <a:pt x="1330" y="7053"/>
                  </a:lnTo>
                  <a:lnTo>
                    <a:pt x="1373" y="7101"/>
                  </a:lnTo>
                  <a:lnTo>
                    <a:pt x="1419" y="7145"/>
                  </a:lnTo>
                  <a:lnTo>
                    <a:pt x="1466" y="7187"/>
                  </a:lnTo>
                  <a:lnTo>
                    <a:pt x="1517" y="7227"/>
                  </a:lnTo>
                  <a:lnTo>
                    <a:pt x="1568" y="7264"/>
                  </a:lnTo>
                  <a:lnTo>
                    <a:pt x="1622" y="7298"/>
                  </a:lnTo>
                  <a:lnTo>
                    <a:pt x="1678" y="7329"/>
                  </a:lnTo>
                  <a:lnTo>
                    <a:pt x="1735" y="7356"/>
                  </a:lnTo>
                  <a:lnTo>
                    <a:pt x="1794" y="7382"/>
                  </a:lnTo>
                  <a:lnTo>
                    <a:pt x="1855" y="7404"/>
                  </a:lnTo>
                  <a:lnTo>
                    <a:pt x="1919" y="7423"/>
                  </a:lnTo>
                  <a:lnTo>
                    <a:pt x="1983" y="7439"/>
                  </a:lnTo>
                  <a:lnTo>
                    <a:pt x="2050" y="7452"/>
                  </a:lnTo>
                  <a:lnTo>
                    <a:pt x="2118" y="7462"/>
                  </a:lnTo>
                  <a:lnTo>
                    <a:pt x="2187" y="7469"/>
                  </a:lnTo>
                  <a:lnTo>
                    <a:pt x="2258" y="7472"/>
                  </a:lnTo>
                  <a:lnTo>
                    <a:pt x="2307" y="7472"/>
                  </a:lnTo>
                  <a:lnTo>
                    <a:pt x="2353" y="7472"/>
                  </a:lnTo>
                  <a:lnTo>
                    <a:pt x="2400" y="7470"/>
                  </a:lnTo>
                  <a:lnTo>
                    <a:pt x="2444" y="7468"/>
                  </a:lnTo>
                  <a:lnTo>
                    <a:pt x="2487" y="7465"/>
                  </a:lnTo>
                  <a:lnTo>
                    <a:pt x="2531" y="7461"/>
                  </a:lnTo>
                  <a:lnTo>
                    <a:pt x="2572" y="7456"/>
                  </a:lnTo>
                  <a:lnTo>
                    <a:pt x="2611" y="7451"/>
                  </a:lnTo>
                  <a:lnTo>
                    <a:pt x="2650" y="7445"/>
                  </a:lnTo>
                  <a:lnTo>
                    <a:pt x="2689" y="7439"/>
                  </a:lnTo>
                  <a:lnTo>
                    <a:pt x="2726" y="7432"/>
                  </a:lnTo>
                  <a:lnTo>
                    <a:pt x="2762" y="7424"/>
                  </a:lnTo>
                  <a:lnTo>
                    <a:pt x="2797" y="7416"/>
                  </a:lnTo>
                  <a:lnTo>
                    <a:pt x="2830" y="7407"/>
                  </a:lnTo>
                  <a:lnTo>
                    <a:pt x="2863" y="7399"/>
                  </a:lnTo>
                  <a:lnTo>
                    <a:pt x="2895" y="7388"/>
                  </a:lnTo>
                  <a:lnTo>
                    <a:pt x="2926" y="7379"/>
                  </a:lnTo>
                  <a:lnTo>
                    <a:pt x="2956" y="7369"/>
                  </a:lnTo>
                  <a:lnTo>
                    <a:pt x="2985" y="7359"/>
                  </a:lnTo>
                  <a:lnTo>
                    <a:pt x="3014" y="7347"/>
                  </a:lnTo>
                  <a:lnTo>
                    <a:pt x="3066" y="7326"/>
                  </a:lnTo>
                  <a:lnTo>
                    <a:pt x="3117" y="7303"/>
                  </a:lnTo>
                  <a:lnTo>
                    <a:pt x="3163" y="7279"/>
                  </a:lnTo>
                  <a:lnTo>
                    <a:pt x="3206" y="7257"/>
                  </a:lnTo>
                  <a:lnTo>
                    <a:pt x="3247" y="7234"/>
                  </a:lnTo>
                  <a:lnTo>
                    <a:pt x="3284" y="7212"/>
                  </a:lnTo>
                  <a:lnTo>
                    <a:pt x="3295" y="7205"/>
                  </a:lnTo>
                  <a:lnTo>
                    <a:pt x="3574" y="6119"/>
                  </a:lnTo>
                  <a:lnTo>
                    <a:pt x="3506" y="61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Rectangle 20"/>
            <p:cNvSpPr>
              <a:spLocks noChangeArrowheads="1"/>
            </p:cNvSpPr>
            <p:nvPr userDrawn="1"/>
          </p:nvSpPr>
          <p:spPr bwMode="auto">
            <a:xfrm>
              <a:off x="860504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8044657" y="4205288"/>
              <a:ext cx="703263" cy="185737"/>
            </a:xfrm>
            <a:custGeom>
              <a:avLst/>
              <a:gdLst>
                <a:gd name="T0" fmla="*/ 9100 w 9291"/>
                <a:gd name="T1" fmla="*/ 2197 h 2462"/>
                <a:gd name="T2" fmla="*/ 8781 w 9291"/>
                <a:gd name="T3" fmla="*/ 1819 h 2462"/>
                <a:gd name="T4" fmla="*/ 8425 w 9291"/>
                <a:gd name="T5" fmla="*/ 1469 h 2462"/>
                <a:gd name="T6" fmla="*/ 8035 w 9291"/>
                <a:gd name="T7" fmla="*/ 1148 h 2462"/>
                <a:gd name="T8" fmla="*/ 7615 w 9291"/>
                <a:gd name="T9" fmla="*/ 862 h 2462"/>
                <a:gd name="T10" fmla="*/ 7168 w 9291"/>
                <a:gd name="T11" fmla="*/ 610 h 2462"/>
                <a:gd name="T12" fmla="*/ 6697 w 9291"/>
                <a:gd name="T13" fmla="*/ 399 h 2462"/>
                <a:gd name="T14" fmla="*/ 6206 w 9291"/>
                <a:gd name="T15" fmla="*/ 229 h 2462"/>
                <a:gd name="T16" fmla="*/ 5698 w 9291"/>
                <a:gd name="T17" fmla="*/ 104 h 2462"/>
                <a:gd name="T18" fmla="*/ 5178 w 9291"/>
                <a:gd name="T19" fmla="*/ 27 h 2462"/>
                <a:gd name="T20" fmla="*/ 4646 w 9291"/>
                <a:gd name="T21" fmla="*/ 0 h 2462"/>
                <a:gd name="T22" fmla="*/ 4123 w 9291"/>
                <a:gd name="T23" fmla="*/ 26 h 2462"/>
                <a:gd name="T24" fmla="*/ 3608 w 9291"/>
                <a:gd name="T25" fmla="*/ 102 h 2462"/>
                <a:gd name="T26" fmla="*/ 3104 w 9291"/>
                <a:gd name="T27" fmla="*/ 225 h 2462"/>
                <a:gd name="T28" fmla="*/ 2616 w 9291"/>
                <a:gd name="T29" fmla="*/ 392 h 2462"/>
                <a:gd name="T30" fmla="*/ 2147 w 9291"/>
                <a:gd name="T31" fmla="*/ 601 h 2462"/>
                <a:gd name="T32" fmla="*/ 1699 w 9291"/>
                <a:gd name="T33" fmla="*/ 849 h 2462"/>
                <a:gd name="T34" fmla="*/ 1276 w 9291"/>
                <a:gd name="T35" fmla="*/ 1136 h 2462"/>
                <a:gd name="T36" fmla="*/ 883 w 9291"/>
                <a:gd name="T37" fmla="*/ 1456 h 2462"/>
                <a:gd name="T38" fmla="*/ 521 w 9291"/>
                <a:gd name="T39" fmla="*/ 1810 h 2462"/>
                <a:gd name="T40" fmla="*/ 195 w 9291"/>
                <a:gd name="T41" fmla="*/ 2192 h 2462"/>
                <a:gd name="T42" fmla="*/ 1328 w 9291"/>
                <a:gd name="T43" fmla="*/ 2462 h 2462"/>
                <a:gd name="T44" fmla="*/ 1590 w 9291"/>
                <a:gd name="T45" fmla="*/ 2212 h 2462"/>
                <a:gd name="T46" fmla="*/ 1865 w 9291"/>
                <a:gd name="T47" fmla="*/ 1983 h 2462"/>
                <a:gd name="T48" fmla="*/ 2152 w 9291"/>
                <a:gd name="T49" fmla="*/ 1778 h 2462"/>
                <a:gd name="T50" fmla="*/ 2450 w 9291"/>
                <a:gd name="T51" fmla="*/ 1597 h 2462"/>
                <a:gd name="T52" fmla="*/ 2758 w 9291"/>
                <a:gd name="T53" fmla="*/ 1440 h 2462"/>
                <a:gd name="T54" fmla="*/ 3076 w 9291"/>
                <a:gd name="T55" fmla="*/ 1307 h 2462"/>
                <a:gd name="T56" fmla="*/ 3401 w 9291"/>
                <a:gd name="T57" fmla="*/ 1199 h 2462"/>
                <a:gd name="T58" fmla="*/ 3733 w 9291"/>
                <a:gd name="T59" fmla="*/ 1115 h 2462"/>
                <a:gd name="T60" fmla="*/ 4072 w 9291"/>
                <a:gd name="T61" fmla="*/ 1059 h 2462"/>
                <a:gd name="T62" fmla="*/ 4415 w 9291"/>
                <a:gd name="T63" fmla="*/ 1028 h 2462"/>
                <a:gd name="T64" fmla="*/ 4760 w 9291"/>
                <a:gd name="T65" fmla="*/ 1023 h 2462"/>
                <a:gd name="T66" fmla="*/ 5100 w 9291"/>
                <a:gd name="T67" fmla="*/ 1045 h 2462"/>
                <a:gd name="T68" fmla="*/ 5438 w 9291"/>
                <a:gd name="T69" fmla="*/ 1094 h 2462"/>
                <a:gd name="T70" fmla="*/ 5771 w 9291"/>
                <a:gd name="T71" fmla="*/ 1168 h 2462"/>
                <a:gd name="T72" fmla="*/ 6098 w 9291"/>
                <a:gd name="T73" fmla="*/ 1268 h 2462"/>
                <a:gd name="T74" fmla="*/ 6419 w 9291"/>
                <a:gd name="T75" fmla="*/ 1393 h 2462"/>
                <a:gd name="T76" fmla="*/ 6732 w 9291"/>
                <a:gd name="T77" fmla="*/ 1541 h 2462"/>
                <a:gd name="T78" fmla="*/ 7036 w 9291"/>
                <a:gd name="T79" fmla="*/ 1715 h 2462"/>
                <a:gd name="T80" fmla="*/ 7329 w 9291"/>
                <a:gd name="T81" fmla="*/ 1912 h 2462"/>
                <a:gd name="T82" fmla="*/ 7609 w 9291"/>
                <a:gd name="T83" fmla="*/ 2132 h 2462"/>
                <a:gd name="T84" fmla="*/ 7876 w 9291"/>
                <a:gd name="T85" fmla="*/ 2377 h 2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291" h="2462">
                  <a:moveTo>
                    <a:pt x="9291" y="2462"/>
                  </a:moveTo>
                  <a:lnTo>
                    <a:pt x="9198" y="2328"/>
                  </a:lnTo>
                  <a:lnTo>
                    <a:pt x="9100" y="2197"/>
                  </a:lnTo>
                  <a:lnTo>
                    <a:pt x="8999" y="2069"/>
                  </a:lnTo>
                  <a:lnTo>
                    <a:pt x="8893" y="1943"/>
                  </a:lnTo>
                  <a:lnTo>
                    <a:pt x="8781" y="1819"/>
                  </a:lnTo>
                  <a:lnTo>
                    <a:pt x="8667" y="1700"/>
                  </a:lnTo>
                  <a:lnTo>
                    <a:pt x="8548" y="1582"/>
                  </a:lnTo>
                  <a:lnTo>
                    <a:pt x="8425" y="1469"/>
                  </a:lnTo>
                  <a:lnTo>
                    <a:pt x="8299" y="1358"/>
                  </a:lnTo>
                  <a:lnTo>
                    <a:pt x="8169" y="1252"/>
                  </a:lnTo>
                  <a:lnTo>
                    <a:pt x="8035" y="1148"/>
                  </a:lnTo>
                  <a:lnTo>
                    <a:pt x="7899" y="1049"/>
                  </a:lnTo>
                  <a:lnTo>
                    <a:pt x="7759" y="953"/>
                  </a:lnTo>
                  <a:lnTo>
                    <a:pt x="7615" y="862"/>
                  </a:lnTo>
                  <a:lnTo>
                    <a:pt x="7469" y="774"/>
                  </a:lnTo>
                  <a:lnTo>
                    <a:pt x="7319" y="690"/>
                  </a:lnTo>
                  <a:lnTo>
                    <a:pt x="7168" y="610"/>
                  </a:lnTo>
                  <a:lnTo>
                    <a:pt x="7013" y="535"/>
                  </a:lnTo>
                  <a:lnTo>
                    <a:pt x="6856" y="465"/>
                  </a:lnTo>
                  <a:lnTo>
                    <a:pt x="6697" y="399"/>
                  </a:lnTo>
                  <a:lnTo>
                    <a:pt x="6535" y="337"/>
                  </a:lnTo>
                  <a:lnTo>
                    <a:pt x="6371" y="281"/>
                  </a:lnTo>
                  <a:lnTo>
                    <a:pt x="6206" y="229"/>
                  </a:lnTo>
                  <a:lnTo>
                    <a:pt x="6038" y="182"/>
                  </a:lnTo>
                  <a:lnTo>
                    <a:pt x="5869" y="140"/>
                  </a:lnTo>
                  <a:lnTo>
                    <a:pt x="5698" y="104"/>
                  </a:lnTo>
                  <a:lnTo>
                    <a:pt x="5526" y="72"/>
                  </a:lnTo>
                  <a:lnTo>
                    <a:pt x="5352" y="47"/>
                  </a:lnTo>
                  <a:lnTo>
                    <a:pt x="5178" y="27"/>
                  </a:lnTo>
                  <a:lnTo>
                    <a:pt x="5001" y="13"/>
                  </a:lnTo>
                  <a:lnTo>
                    <a:pt x="4824" y="3"/>
                  </a:lnTo>
                  <a:lnTo>
                    <a:pt x="4646" y="0"/>
                  </a:lnTo>
                  <a:lnTo>
                    <a:pt x="4471" y="3"/>
                  </a:lnTo>
                  <a:lnTo>
                    <a:pt x="4297" y="13"/>
                  </a:lnTo>
                  <a:lnTo>
                    <a:pt x="4123" y="26"/>
                  </a:lnTo>
                  <a:lnTo>
                    <a:pt x="3950" y="47"/>
                  </a:lnTo>
                  <a:lnTo>
                    <a:pt x="3779" y="71"/>
                  </a:lnTo>
                  <a:lnTo>
                    <a:pt x="3608" y="102"/>
                  </a:lnTo>
                  <a:lnTo>
                    <a:pt x="3438" y="137"/>
                  </a:lnTo>
                  <a:lnTo>
                    <a:pt x="3271" y="179"/>
                  </a:lnTo>
                  <a:lnTo>
                    <a:pt x="3104" y="225"/>
                  </a:lnTo>
                  <a:lnTo>
                    <a:pt x="2940" y="275"/>
                  </a:lnTo>
                  <a:lnTo>
                    <a:pt x="2777" y="331"/>
                  </a:lnTo>
                  <a:lnTo>
                    <a:pt x="2616" y="392"/>
                  </a:lnTo>
                  <a:lnTo>
                    <a:pt x="2457" y="457"/>
                  </a:lnTo>
                  <a:lnTo>
                    <a:pt x="2300" y="527"/>
                  </a:lnTo>
                  <a:lnTo>
                    <a:pt x="2147" y="601"/>
                  </a:lnTo>
                  <a:lnTo>
                    <a:pt x="1994" y="679"/>
                  </a:lnTo>
                  <a:lnTo>
                    <a:pt x="1845" y="763"/>
                  </a:lnTo>
                  <a:lnTo>
                    <a:pt x="1699" y="849"/>
                  </a:lnTo>
                  <a:lnTo>
                    <a:pt x="1555" y="941"/>
                  </a:lnTo>
                  <a:lnTo>
                    <a:pt x="1414" y="1036"/>
                  </a:lnTo>
                  <a:lnTo>
                    <a:pt x="1276" y="1136"/>
                  </a:lnTo>
                  <a:lnTo>
                    <a:pt x="1142" y="1239"/>
                  </a:lnTo>
                  <a:lnTo>
                    <a:pt x="1010" y="1346"/>
                  </a:lnTo>
                  <a:lnTo>
                    <a:pt x="883" y="1456"/>
                  </a:lnTo>
                  <a:lnTo>
                    <a:pt x="758" y="1571"/>
                  </a:lnTo>
                  <a:lnTo>
                    <a:pt x="637" y="1688"/>
                  </a:lnTo>
                  <a:lnTo>
                    <a:pt x="521" y="1810"/>
                  </a:lnTo>
                  <a:lnTo>
                    <a:pt x="408" y="1934"/>
                  </a:lnTo>
                  <a:lnTo>
                    <a:pt x="300" y="2061"/>
                  </a:lnTo>
                  <a:lnTo>
                    <a:pt x="195" y="2192"/>
                  </a:lnTo>
                  <a:lnTo>
                    <a:pt x="95" y="2326"/>
                  </a:lnTo>
                  <a:lnTo>
                    <a:pt x="0" y="2462"/>
                  </a:lnTo>
                  <a:lnTo>
                    <a:pt x="1328" y="2462"/>
                  </a:lnTo>
                  <a:lnTo>
                    <a:pt x="1414" y="2377"/>
                  </a:lnTo>
                  <a:lnTo>
                    <a:pt x="1501" y="2293"/>
                  </a:lnTo>
                  <a:lnTo>
                    <a:pt x="1590" y="2212"/>
                  </a:lnTo>
                  <a:lnTo>
                    <a:pt x="1680" y="2132"/>
                  </a:lnTo>
                  <a:lnTo>
                    <a:pt x="1772" y="2057"/>
                  </a:lnTo>
                  <a:lnTo>
                    <a:pt x="1865" y="1983"/>
                  </a:lnTo>
                  <a:lnTo>
                    <a:pt x="1959" y="1912"/>
                  </a:lnTo>
                  <a:lnTo>
                    <a:pt x="2055" y="1844"/>
                  </a:lnTo>
                  <a:lnTo>
                    <a:pt x="2152" y="1778"/>
                  </a:lnTo>
                  <a:lnTo>
                    <a:pt x="2250" y="1715"/>
                  </a:lnTo>
                  <a:lnTo>
                    <a:pt x="2350" y="1654"/>
                  </a:lnTo>
                  <a:lnTo>
                    <a:pt x="2450" y="1597"/>
                  </a:lnTo>
                  <a:lnTo>
                    <a:pt x="2552" y="1542"/>
                  </a:lnTo>
                  <a:lnTo>
                    <a:pt x="2654" y="1489"/>
                  </a:lnTo>
                  <a:lnTo>
                    <a:pt x="2758" y="1440"/>
                  </a:lnTo>
                  <a:lnTo>
                    <a:pt x="2864" y="1393"/>
                  </a:lnTo>
                  <a:lnTo>
                    <a:pt x="2969" y="1348"/>
                  </a:lnTo>
                  <a:lnTo>
                    <a:pt x="3076" y="1307"/>
                  </a:lnTo>
                  <a:lnTo>
                    <a:pt x="3184" y="1268"/>
                  </a:lnTo>
                  <a:lnTo>
                    <a:pt x="3292" y="1232"/>
                  </a:lnTo>
                  <a:lnTo>
                    <a:pt x="3401" y="1199"/>
                  </a:lnTo>
                  <a:lnTo>
                    <a:pt x="3512" y="1168"/>
                  </a:lnTo>
                  <a:lnTo>
                    <a:pt x="3622" y="1140"/>
                  </a:lnTo>
                  <a:lnTo>
                    <a:pt x="3733" y="1115"/>
                  </a:lnTo>
                  <a:lnTo>
                    <a:pt x="3846" y="1094"/>
                  </a:lnTo>
                  <a:lnTo>
                    <a:pt x="3958" y="1075"/>
                  </a:lnTo>
                  <a:lnTo>
                    <a:pt x="4072" y="1059"/>
                  </a:lnTo>
                  <a:lnTo>
                    <a:pt x="4186" y="1045"/>
                  </a:lnTo>
                  <a:lnTo>
                    <a:pt x="4300" y="1035"/>
                  </a:lnTo>
                  <a:lnTo>
                    <a:pt x="4415" y="1028"/>
                  </a:lnTo>
                  <a:lnTo>
                    <a:pt x="4531" y="1024"/>
                  </a:lnTo>
                  <a:lnTo>
                    <a:pt x="4646" y="1022"/>
                  </a:lnTo>
                  <a:lnTo>
                    <a:pt x="4760" y="1023"/>
                  </a:lnTo>
                  <a:lnTo>
                    <a:pt x="4873" y="1028"/>
                  </a:lnTo>
                  <a:lnTo>
                    <a:pt x="4987" y="1035"/>
                  </a:lnTo>
                  <a:lnTo>
                    <a:pt x="5100" y="1045"/>
                  </a:lnTo>
                  <a:lnTo>
                    <a:pt x="5213" y="1059"/>
                  </a:lnTo>
                  <a:lnTo>
                    <a:pt x="5325" y="1074"/>
                  </a:lnTo>
                  <a:lnTo>
                    <a:pt x="5438" y="1094"/>
                  </a:lnTo>
                  <a:lnTo>
                    <a:pt x="5549" y="1115"/>
                  </a:lnTo>
                  <a:lnTo>
                    <a:pt x="5660" y="1140"/>
                  </a:lnTo>
                  <a:lnTo>
                    <a:pt x="5771" y="1168"/>
                  </a:lnTo>
                  <a:lnTo>
                    <a:pt x="5880" y="1198"/>
                  </a:lnTo>
                  <a:lnTo>
                    <a:pt x="5990" y="1232"/>
                  </a:lnTo>
                  <a:lnTo>
                    <a:pt x="6098" y="1268"/>
                  </a:lnTo>
                  <a:lnTo>
                    <a:pt x="6206" y="1306"/>
                  </a:lnTo>
                  <a:lnTo>
                    <a:pt x="6313" y="1348"/>
                  </a:lnTo>
                  <a:lnTo>
                    <a:pt x="6419" y="1393"/>
                  </a:lnTo>
                  <a:lnTo>
                    <a:pt x="6524" y="1439"/>
                  </a:lnTo>
                  <a:lnTo>
                    <a:pt x="6629" y="1489"/>
                  </a:lnTo>
                  <a:lnTo>
                    <a:pt x="6732" y="1541"/>
                  </a:lnTo>
                  <a:lnTo>
                    <a:pt x="6834" y="1597"/>
                  </a:lnTo>
                  <a:lnTo>
                    <a:pt x="6936" y="1654"/>
                  </a:lnTo>
                  <a:lnTo>
                    <a:pt x="7036" y="1715"/>
                  </a:lnTo>
                  <a:lnTo>
                    <a:pt x="7135" y="1778"/>
                  </a:lnTo>
                  <a:lnTo>
                    <a:pt x="7232" y="1844"/>
                  </a:lnTo>
                  <a:lnTo>
                    <a:pt x="7329" y="1912"/>
                  </a:lnTo>
                  <a:lnTo>
                    <a:pt x="7423" y="1983"/>
                  </a:lnTo>
                  <a:lnTo>
                    <a:pt x="7517" y="2057"/>
                  </a:lnTo>
                  <a:lnTo>
                    <a:pt x="7609" y="2132"/>
                  </a:lnTo>
                  <a:lnTo>
                    <a:pt x="7700" y="2212"/>
                  </a:lnTo>
                  <a:lnTo>
                    <a:pt x="7789" y="2293"/>
                  </a:lnTo>
                  <a:lnTo>
                    <a:pt x="7876" y="2377"/>
                  </a:lnTo>
                  <a:lnTo>
                    <a:pt x="7962" y="2462"/>
                  </a:lnTo>
                  <a:lnTo>
                    <a:pt x="9291" y="246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22"/>
            <p:cNvSpPr>
              <a:spLocks noEditPoints="1"/>
            </p:cNvSpPr>
            <p:nvPr userDrawn="1"/>
          </p:nvSpPr>
          <p:spPr bwMode="auto">
            <a:xfrm>
              <a:off x="8790782" y="4321175"/>
              <a:ext cx="92075" cy="92075"/>
            </a:xfrm>
            <a:custGeom>
              <a:avLst/>
              <a:gdLst>
                <a:gd name="T0" fmla="*/ 1101 w 1215"/>
                <a:gd name="T1" fmla="*/ 737 h 1213"/>
                <a:gd name="T2" fmla="*/ 1044 w 1215"/>
                <a:gd name="T3" fmla="*/ 874 h 1213"/>
                <a:gd name="T4" fmla="*/ 954 w 1215"/>
                <a:gd name="T5" fmla="*/ 986 h 1213"/>
                <a:gd name="T6" fmla="*/ 832 w 1215"/>
                <a:gd name="T7" fmla="*/ 1066 h 1213"/>
                <a:gd name="T8" fmla="*/ 688 w 1215"/>
                <a:gd name="T9" fmla="*/ 1110 h 1213"/>
                <a:gd name="T10" fmla="*/ 529 w 1215"/>
                <a:gd name="T11" fmla="*/ 1110 h 1213"/>
                <a:gd name="T12" fmla="*/ 383 w 1215"/>
                <a:gd name="T13" fmla="*/ 1066 h 1213"/>
                <a:gd name="T14" fmla="*/ 262 w 1215"/>
                <a:gd name="T15" fmla="*/ 986 h 1213"/>
                <a:gd name="T16" fmla="*/ 170 w 1215"/>
                <a:gd name="T17" fmla="*/ 874 h 1213"/>
                <a:gd name="T18" fmla="*/ 114 w 1215"/>
                <a:gd name="T19" fmla="*/ 737 h 1213"/>
                <a:gd name="T20" fmla="*/ 98 w 1215"/>
                <a:gd name="T21" fmla="*/ 580 h 1213"/>
                <a:gd name="T22" fmla="*/ 128 w 1215"/>
                <a:gd name="T23" fmla="*/ 429 h 1213"/>
                <a:gd name="T24" fmla="*/ 197 w 1215"/>
                <a:gd name="T25" fmla="*/ 299 h 1213"/>
                <a:gd name="T26" fmla="*/ 300 w 1215"/>
                <a:gd name="T27" fmla="*/ 197 h 1213"/>
                <a:gd name="T28" fmla="*/ 430 w 1215"/>
                <a:gd name="T29" fmla="*/ 128 h 1213"/>
                <a:gd name="T30" fmla="*/ 581 w 1215"/>
                <a:gd name="T31" fmla="*/ 99 h 1213"/>
                <a:gd name="T32" fmla="*/ 738 w 1215"/>
                <a:gd name="T33" fmla="*/ 113 h 1213"/>
                <a:gd name="T34" fmla="*/ 875 w 1215"/>
                <a:gd name="T35" fmla="*/ 170 h 1213"/>
                <a:gd name="T36" fmla="*/ 988 w 1215"/>
                <a:gd name="T37" fmla="*/ 262 h 1213"/>
                <a:gd name="T38" fmla="*/ 1068 w 1215"/>
                <a:gd name="T39" fmla="*/ 382 h 1213"/>
                <a:gd name="T40" fmla="*/ 1112 w 1215"/>
                <a:gd name="T41" fmla="*/ 527 h 1213"/>
                <a:gd name="T42" fmla="*/ 1212 w 1215"/>
                <a:gd name="T43" fmla="*/ 543 h 1213"/>
                <a:gd name="T44" fmla="*/ 1168 w 1215"/>
                <a:gd name="T45" fmla="*/ 367 h 1213"/>
                <a:gd name="T46" fmla="*/ 1080 w 1215"/>
                <a:gd name="T47" fmla="*/ 217 h 1213"/>
                <a:gd name="T48" fmla="*/ 952 w 1215"/>
                <a:gd name="T49" fmla="*/ 101 h 1213"/>
                <a:gd name="T50" fmla="*/ 792 w 1215"/>
                <a:gd name="T51" fmla="*/ 27 h 1213"/>
                <a:gd name="T52" fmla="*/ 608 w 1215"/>
                <a:gd name="T53" fmla="*/ 0 h 1213"/>
                <a:gd name="T54" fmla="*/ 423 w 1215"/>
                <a:gd name="T55" fmla="*/ 27 h 1213"/>
                <a:gd name="T56" fmla="*/ 265 w 1215"/>
                <a:gd name="T57" fmla="*/ 101 h 1213"/>
                <a:gd name="T58" fmla="*/ 137 w 1215"/>
                <a:gd name="T59" fmla="*/ 217 h 1213"/>
                <a:gd name="T60" fmla="*/ 47 w 1215"/>
                <a:gd name="T61" fmla="*/ 367 h 1213"/>
                <a:gd name="T62" fmla="*/ 4 w 1215"/>
                <a:gd name="T63" fmla="*/ 543 h 1213"/>
                <a:gd name="T64" fmla="*/ 13 w 1215"/>
                <a:gd name="T65" fmla="*/ 731 h 1213"/>
                <a:gd name="T66" fmla="*/ 72 w 1215"/>
                <a:gd name="T67" fmla="*/ 899 h 1213"/>
                <a:gd name="T68" fmla="*/ 175 w 1215"/>
                <a:gd name="T69" fmla="*/ 1039 h 1213"/>
                <a:gd name="T70" fmla="*/ 314 w 1215"/>
                <a:gd name="T71" fmla="*/ 1142 h 1213"/>
                <a:gd name="T72" fmla="*/ 483 w 1215"/>
                <a:gd name="T73" fmla="*/ 1200 h 1213"/>
                <a:gd name="T74" fmla="*/ 672 w 1215"/>
                <a:gd name="T75" fmla="*/ 1210 h 1213"/>
                <a:gd name="T76" fmla="*/ 848 w 1215"/>
                <a:gd name="T77" fmla="*/ 1166 h 1213"/>
                <a:gd name="T78" fmla="*/ 998 w 1215"/>
                <a:gd name="T79" fmla="*/ 1078 h 1213"/>
                <a:gd name="T80" fmla="*/ 1114 w 1215"/>
                <a:gd name="T81" fmla="*/ 950 h 1213"/>
                <a:gd name="T82" fmla="*/ 1188 w 1215"/>
                <a:gd name="T83" fmla="*/ 790 h 1213"/>
                <a:gd name="T84" fmla="*/ 1215 w 1215"/>
                <a:gd name="T85" fmla="*/ 607 h 1213"/>
                <a:gd name="T86" fmla="*/ 878 w 1215"/>
                <a:gd name="T87" fmla="*/ 405 h 1213"/>
                <a:gd name="T88" fmla="*/ 854 w 1215"/>
                <a:gd name="T89" fmla="*/ 348 h 1213"/>
                <a:gd name="T90" fmla="*/ 813 w 1215"/>
                <a:gd name="T91" fmla="*/ 306 h 1213"/>
                <a:gd name="T92" fmla="*/ 732 w 1215"/>
                <a:gd name="T93" fmla="*/ 271 h 1213"/>
                <a:gd name="T94" fmla="*/ 490 w 1215"/>
                <a:gd name="T95" fmla="*/ 925 h 1213"/>
                <a:gd name="T96" fmla="*/ 760 w 1215"/>
                <a:gd name="T97" fmla="*/ 653 h 1213"/>
                <a:gd name="T98" fmla="*/ 837 w 1215"/>
                <a:gd name="T99" fmla="*/ 603 h 1213"/>
                <a:gd name="T100" fmla="*/ 879 w 1215"/>
                <a:gd name="T101" fmla="*/ 518 h 1213"/>
                <a:gd name="T102" fmla="*/ 769 w 1215"/>
                <a:gd name="T103" fmla="*/ 490 h 1213"/>
                <a:gd name="T104" fmla="*/ 740 w 1215"/>
                <a:gd name="T105" fmla="*/ 539 h 1213"/>
                <a:gd name="T106" fmla="*/ 686 w 1215"/>
                <a:gd name="T107" fmla="*/ 559 h 1213"/>
                <a:gd name="T108" fmla="*/ 676 w 1215"/>
                <a:gd name="T109" fmla="*/ 374 h 1213"/>
                <a:gd name="T110" fmla="*/ 733 w 1215"/>
                <a:gd name="T111" fmla="*/ 391 h 1213"/>
                <a:gd name="T112" fmla="*/ 766 w 1215"/>
                <a:gd name="T113" fmla="*/ 436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5" h="1213">
                  <a:moveTo>
                    <a:pt x="1117" y="607"/>
                  </a:moveTo>
                  <a:lnTo>
                    <a:pt x="1116" y="634"/>
                  </a:lnTo>
                  <a:lnTo>
                    <a:pt x="1115" y="659"/>
                  </a:lnTo>
                  <a:lnTo>
                    <a:pt x="1112" y="686"/>
                  </a:lnTo>
                  <a:lnTo>
                    <a:pt x="1106" y="711"/>
                  </a:lnTo>
                  <a:lnTo>
                    <a:pt x="1101" y="737"/>
                  </a:lnTo>
                  <a:lnTo>
                    <a:pt x="1094" y="760"/>
                  </a:lnTo>
                  <a:lnTo>
                    <a:pt x="1087" y="784"/>
                  </a:lnTo>
                  <a:lnTo>
                    <a:pt x="1077" y="808"/>
                  </a:lnTo>
                  <a:lnTo>
                    <a:pt x="1068" y="830"/>
                  </a:lnTo>
                  <a:lnTo>
                    <a:pt x="1057" y="852"/>
                  </a:lnTo>
                  <a:lnTo>
                    <a:pt x="1044" y="874"/>
                  </a:lnTo>
                  <a:lnTo>
                    <a:pt x="1032" y="894"/>
                  </a:lnTo>
                  <a:lnTo>
                    <a:pt x="1018" y="914"/>
                  </a:lnTo>
                  <a:lnTo>
                    <a:pt x="1003" y="933"/>
                  </a:lnTo>
                  <a:lnTo>
                    <a:pt x="988" y="952"/>
                  </a:lnTo>
                  <a:lnTo>
                    <a:pt x="971" y="970"/>
                  </a:lnTo>
                  <a:lnTo>
                    <a:pt x="954" y="986"/>
                  </a:lnTo>
                  <a:lnTo>
                    <a:pt x="935" y="1002"/>
                  </a:lnTo>
                  <a:lnTo>
                    <a:pt x="915" y="1017"/>
                  </a:lnTo>
                  <a:lnTo>
                    <a:pt x="896" y="1030"/>
                  </a:lnTo>
                  <a:lnTo>
                    <a:pt x="875" y="1044"/>
                  </a:lnTo>
                  <a:lnTo>
                    <a:pt x="854" y="1055"/>
                  </a:lnTo>
                  <a:lnTo>
                    <a:pt x="832" y="1066"/>
                  </a:lnTo>
                  <a:lnTo>
                    <a:pt x="809" y="1077"/>
                  </a:lnTo>
                  <a:lnTo>
                    <a:pt x="787" y="1085"/>
                  </a:lnTo>
                  <a:lnTo>
                    <a:pt x="762" y="1093"/>
                  </a:lnTo>
                  <a:lnTo>
                    <a:pt x="738" y="1099"/>
                  </a:lnTo>
                  <a:lnTo>
                    <a:pt x="713" y="1106"/>
                  </a:lnTo>
                  <a:lnTo>
                    <a:pt x="688" y="1110"/>
                  </a:lnTo>
                  <a:lnTo>
                    <a:pt x="662" y="1113"/>
                  </a:lnTo>
                  <a:lnTo>
                    <a:pt x="635" y="1115"/>
                  </a:lnTo>
                  <a:lnTo>
                    <a:pt x="608" y="1115"/>
                  </a:lnTo>
                  <a:lnTo>
                    <a:pt x="581" y="1115"/>
                  </a:lnTo>
                  <a:lnTo>
                    <a:pt x="554" y="1113"/>
                  </a:lnTo>
                  <a:lnTo>
                    <a:pt x="529" y="1110"/>
                  </a:lnTo>
                  <a:lnTo>
                    <a:pt x="503" y="1106"/>
                  </a:lnTo>
                  <a:lnTo>
                    <a:pt x="478" y="1099"/>
                  </a:lnTo>
                  <a:lnTo>
                    <a:pt x="453" y="1093"/>
                  </a:lnTo>
                  <a:lnTo>
                    <a:pt x="430" y="1085"/>
                  </a:lnTo>
                  <a:lnTo>
                    <a:pt x="406" y="1077"/>
                  </a:lnTo>
                  <a:lnTo>
                    <a:pt x="383" y="1066"/>
                  </a:lnTo>
                  <a:lnTo>
                    <a:pt x="362" y="1055"/>
                  </a:lnTo>
                  <a:lnTo>
                    <a:pt x="340" y="1044"/>
                  </a:lnTo>
                  <a:lnTo>
                    <a:pt x="319" y="1030"/>
                  </a:lnTo>
                  <a:lnTo>
                    <a:pt x="300" y="1017"/>
                  </a:lnTo>
                  <a:lnTo>
                    <a:pt x="280" y="1002"/>
                  </a:lnTo>
                  <a:lnTo>
                    <a:pt x="262" y="986"/>
                  </a:lnTo>
                  <a:lnTo>
                    <a:pt x="245" y="970"/>
                  </a:lnTo>
                  <a:lnTo>
                    <a:pt x="227" y="952"/>
                  </a:lnTo>
                  <a:lnTo>
                    <a:pt x="212" y="933"/>
                  </a:lnTo>
                  <a:lnTo>
                    <a:pt x="197" y="914"/>
                  </a:lnTo>
                  <a:lnTo>
                    <a:pt x="183" y="894"/>
                  </a:lnTo>
                  <a:lnTo>
                    <a:pt x="170" y="874"/>
                  </a:lnTo>
                  <a:lnTo>
                    <a:pt x="158" y="852"/>
                  </a:lnTo>
                  <a:lnTo>
                    <a:pt x="147" y="830"/>
                  </a:lnTo>
                  <a:lnTo>
                    <a:pt x="137" y="808"/>
                  </a:lnTo>
                  <a:lnTo>
                    <a:pt x="128" y="784"/>
                  </a:lnTo>
                  <a:lnTo>
                    <a:pt x="120" y="760"/>
                  </a:lnTo>
                  <a:lnTo>
                    <a:pt x="114" y="737"/>
                  </a:lnTo>
                  <a:lnTo>
                    <a:pt x="108" y="711"/>
                  </a:lnTo>
                  <a:lnTo>
                    <a:pt x="104" y="686"/>
                  </a:lnTo>
                  <a:lnTo>
                    <a:pt x="101" y="659"/>
                  </a:lnTo>
                  <a:lnTo>
                    <a:pt x="98" y="634"/>
                  </a:lnTo>
                  <a:lnTo>
                    <a:pt x="98" y="607"/>
                  </a:lnTo>
                  <a:lnTo>
                    <a:pt x="98" y="580"/>
                  </a:lnTo>
                  <a:lnTo>
                    <a:pt x="101" y="553"/>
                  </a:lnTo>
                  <a:lnTo>
                    <a:pt x="104" y="527"/>
                  </a:lnTo>
                  <a:lnTo>
                    <a:pt x="108" y="502"/>
                  </a:lnTo>
                  <a:lnTo>
                    <a:pt x="114" y="477"/>
                  </a:lnTo>
                  <a:lnTo>
                    <a:pt x="120" y="452"/>
                  </a:lnTo>
                  <a:lnTo>
                    <a:pt x="128" y="429"/>
                  </a:lnTo>
                  <a:lnTo>
                    <a:pt x="137" y="405"/>
                  </a:lnTo>
                  <a:lnTo>
                    <a:pt x="147" y="382"/>
                  </a:lnTo>
                  <a:lnTo>
                    <a:pt x="158" y="361"/>
                  </a:lnTo>
                  <a:lnTo>
                    <a:pt x="170" y="339"/>
                  </a:lnTo>
                  <a:lnTo>
                    <a:pt x="183" y="318"/>
                  </a:lnTo>
                  <a:lnTo>
                    <a:pt x="197" y="299"/>
                  </a:lnTo>
                  <a:lnTo>
                    <a:pt x="212" y="279"/>
                  </a:lnTo>
                  <a:lnTo>
                    <a:pt x="227" y="262"/>
                  </a:lnTo>
                  <a:lnTo>
                    <a:pt x="245" y="244"/>
                  </a:lnTo>
                  <a:lnTo>
                    <a:pt x="262" y="228"/>
                  </a:lnTo>
                  <a:lnTo>
                    <a:pt x="280" y="211"/>
                  </a:lnTo>
                  <a:lnTo>
                    <a:pt x="300" y="197"/>
                  </a:lnTo>
                  <a:lnTo>
                    <a:pt x="319" y="182"/>
                  </a:lnTo>
                  <a:lnTo>
                    <a:pt x="340" y="170"/>
                  </a:lnTo>
                  <a:lnTo>
                    <a:pt x="362" y="157"/>
                  </a:lnTo>
                  <a:lnTo>
                    <a:pt x="383" y="146"/>
                  </a:lnTo>
                  <a:lnTo>
                    <a:pt x="406" y="137"/>
                  </a:lnTo>
                  <a:lnTo>
                    <a:pt x="430" y="128"/>
                  </a:lnTo>
                  <a:lnTo>
                    <a:pt x="453" y="120"/>
                  </a:lnTo>
                  <a:lnTo>
                    <a:pt x="478" y="113"/>
                  </a:lnTo>
                  <a:lnTo>
                    <a:pt x="503" y="108"/>
                  </a:lnTo>
                  <a:lnTo>
                    <a:pt x="529" y="103"/>
                  </a:lnTo>
                  <a:lnTo>
                    <a:pt x="554" y="101"/>
                  </a:lnTo>
                  <a:lnTo>
                    <a:pt x="581" y="99"/>
                  </a:lnTo>
                  <a:lnTo>
                    <a:pt x="608" y="98"/>
                  </a:lnTo>
                  <a:lnTo>
                    <a:pt x="635" y="99"/>
                  </a:lnTo>
                  <a:lnTo>
                    <a:pt x="662" y="101"/>
                  </a:lnTo>
                  <a:lnTo>
                    <a:pt x="688" y="103"/>
                  </a:lnTo>
                  <a:lnTo>
                    <a:pt x="713" y="108"/>
                  </a:lnTo>
                  <a:lnTo>
                    <a:pt x="738" y="113"/>
                  </a:lnTo>
                  <a:lnTo>
                    <a:pt x="762" y="120"/>
                  </a:lnTo>
                  <a:lnTo>
                    <a:pt x="787" y="128"/>
                  </a:lnTo>
                  <a:lnTo>
                    <a:pt x="809" y="137"/>
                  </a:lnTo>
                  <a:lnTo>
                    <a:pt x="832" y="146"/>
                  </a:lnTo>
                  <a:lnTo>
                    <a:pt x="854" y="157"/>
                  </a:lnTo>
                  <a:lnTo>
                    <a:pt x="875" y="170"/>
                  </a:lnTo>
                  <a:lnTo>
                    <a:pt x="896" y="182"/>
                  </a:lnTo>
                  <a:lnTo>
                    <a:pt x="915" y="197"/>
                  </a:lnTo>
                  <a:lnTo>
                    <a:pt x="935" y="211"/>
                  </a:lnTo>
                  <a:lnTo>
                    <a:pt x="954" y="228"/>
                  </a:lnTo>
                  <a:lnTo>
                    <a:pt x="971" y="244"/>
                  </a:lnTo>
                  <a:lnTo>
                    <a:pt x="988" y="262"/>
                  </a:lnTo>
                  <a:lnTo>
                    <a:pt x="1003" y="279"/>
                  </a:lnTo>
                  <a:lnTo>
                    <a:pt x="1018" y="299"/>
                  </a:lnTo>
                  <a:lnTo>
                    <a:pt x="1032" y="318"/>
                  </a:lnTo>
                  <a:lnTo>
                    <a:pt x="1044" y="339"/>
                  </a:lnTo>
                  <a:lnTo>
                    <a:pt x="1057" y="361"/>
                  </a:lnTo>
                  <a:lnTo>
                    <a:pt x="1068" y="382"/>
                  </a:lnTo>
                  <a:lnTo>
                    <a:pt x="1077" y="405"/>
                  </a:lnTo>
                  <a:lnTo>
                    <a:pt x="1087" y="429"/>
                  </a:lnTo>
                  <a:lnTo>
                    <a:pt x="1094" y="452"/>
                  </a:lnTo>
                  <a:lnTo>
                    <a:pt x="1101" y="477"/>
                  </a:lnTo>
                  <a:lnTo>
                    <a:pt x="1106" y="502"/>
                  </a:lnTo>
                  <a:lnTo>
                    <a:pt x="1112" y="527"/>
                  </a:lnTo>
                  <a:lnTo>
                    <a:pt x="1115" y="553"/>
                  </a:lnTo>
                  <a:lnTo>
                    <a:pt x="1116" y="580"/>
                  </a:lnTo>
                  <a:lnTo>
                    <a:pt x="1117" y="607"/>
                  </a:lnTo>
                  <a:close/>
                  <a:moveTo>
                    <a:pt x="1215" y="607"/>
                  </a:moveTo>
                  <a:lnTo>
                    <a:pt x="1214" y="575"/>
                  </a:lnTo>
                  <a:lnTo>
                    <a:pt x="1212" y="543"/>
                  </a:lnTo>
                  <a:lnTo>
                    <a:pt x="1208" y="512"/>
                  </a:lnTo>
                  <a:lnTo>
                    <a:pt x="1202" y="481"/>
                  </a:lnTo>
                  <a:lnTo>
                    <a:pt x="1196" y="451"/>
                  </a:lnTo>
                  <a:lnTo>
                    <a:pt x="1188" y="422"/>
                  </a:lnTo>
                  <a:lnTo>
                    <a:pt x="1179" y="395"/>
                  </a:lnTo>
                  <a:lnTo>
                    <a:pt x="1168" y="367"/>
                  </a:lnTo>
                  <a:lnTo>
                    <a:pt x="1157" y="340"/>
                  </a:lnTo>
                  <a:lnTo>
                    <a:pt x="1143" y="313"/>
                  </a:lnTo>
                  <a:lnTo>
                    <a:pt x="1129" y="287"/>
                  </a:lnTo>
                  <a:lnTo>
                    <a:pt x="1114" y="264"/>
                  </a:lnTo>
                  <a:lnTo>
                    <a:pt x="1097" y="240"/>
                  </a:lnTo>
                  <a:lnTo>
                    <a:pt x="1080" y="217"/>
                  </a:lnTo>
                  <a:lnTo>
                    <a:pt x="1060" y="195"/>
                  </a:lnTo>
                  <a:lnTo>
                    <a:pt x="1040" y="174"/>
                  </a:lnTo>
                  <a:lnTo>
                    <a:pt x="1020" y="154"/>
                  </a:lnTo>
                  <a:lnTo>
                    <a:pt x="998" y="136"/>
                  </a:lnTo>
                  <a:lnTo>
                    <a:pt x="975" y="117"/>
                  </a:lnTo>
                  <a:lnTo>
                    <a:pt x="952" y="101"/>
                  </a:lnTo>
                  <a:lnTo>
                    <a:pt x="927" y="85"/>
                  </a:lnTo>
                  <a:lnTo>
                    <a:pt x="901" y="71"/>
                  </a:lnTo>
                  <a:lnTo>
                    <a:pt x="875" y="59"/>
                  </a:lnTo>
                  <a:lnTo>
                    <a:pt x="848" y="46"/>
                  </a:lnTo>
                  <a:lnTo>
                    <a:pt x="821" y="36"/>
                  </a:lnTo>
                  <a:lnTo>
                    <a:pt x="792" y="27"/>
                  </a:lnTo>
                  <a:lnTo>
                    <a:pt x="763" y="18"/>
                  </a:lnTo>
                  <a:lnTo>
                    <a:pt x="733" y="12"/>
                  </a:lnTo>
                  <a:lnTo>
                    <a:pt x="703" y="7"/>
                  </a:lnTo>
                  <a:lnTo>
                    <a:pt x="672" y="3"/>
                  </a:lnTo>
                  <a:lnTo>
                    <a:pt x="640" y="1"/>
                  </a:lnTo>
                  <a:lnTo>
                    <a:pt x="608" y="0"/>
                  </a:lnTo>
                  <a:lnTo>
                    <a:pt x="576" y="1"/>
                  </a:lnTo>
                  <a:lnTo>
                    <a:pt x="544" y="3"/>
                  </a:lnTo>
                  <a:lnTo>
                    <a:pt x="513" y="7"/>
                  </a:lnTo>
                  <a:lnTo>
                    <a:pt x="483" y="12"/>
                  </a:lnTo>
                  <a:lnTo>
                    <a:pt x="453" y="18"/>
                  </a:lnTo>
                  <a:lnTo>
                    <a:pt x="423" y="27"/>
                  </a:lnTo>
                  <a:lnTo>
                    <a:pt x="396" y="36"/>
                  </a:lnTo>
                  <a:lnTo>
                    <a:pt x="368" y="46"/>
                  </a:lnTo>
                  <a:lnTo>
                    <a:pt x="341" y="59"/>
                  </a:lnTo>
                  <a:lnTo>
                    <a:pt x="314" y="71"/>
                  </a:lnTo>
                  <a:lnTo>
                    <a:pt x="289" y="85"/>
                  </a:lnTo>
                  <a:lnTo>
                    <a:pt x="265" y="101"/>
                  </a:lnTo>
                  <a:lnTo>
                    <a:pt x="241" y="117"/>
                  </a:lnTo>
                  <a:lnTo>
                    <a:pt x="218" y="136"/>
                  </a:lnTo>
                  <a:lnTo>
                    <a:pt x="195" y="154"/>
                  </a:lnTo>
                  <a:lnTo>
                    <a:pt x="175" y="174"/>
                  </a:lnTo>
                  <a:lnTo>
                    <a:pt x="155" y="195"/>
                  </a:lnTo>
                  <a:lnTo>
                    <a:pt x="137" y="217"/>
                  </a:lnTo>
                  <a:lnTo>
                    <a:pt x="118" y="240"/>
                  </a:lnTo>
                  <a:lnTo>
                    <a:pt x="102" y="264"/>
                  </a:lnTo>
                  <a:lnTo>
                    <a:pt x="86" y="287"/>
                  </a:lnTo>
                  <a:lnTo>
                    <a:pt x="72" y="313"/>
                  </a:lnTo>
                  <a:lnTo>
                    <a:pt x="59" y="340"/>
                  </a:lnTo>
                  <a:lnTo>
                    <a:pt x="47" y="367"/>
                  </a:lnTo>
                  <a:lnTo>
                    <a:pt x="37" y="395"/>
                  </a:lnTo>
                  <a:lnTo>
                    <a:pt x="27" y="422"/>
                  </a:lnTo>
                  <a:lnTo>
                    <a:pt x="19" y="451"/>
                  </a:lnTo>
                  <a:lnTo>
                    <a:pt x="13" y="481"/>
                  </a:lnTo>
                  <a:lnTo>
                    <a:pt x="8" y="512"/>
                  </a:lnTo>
                  <a:lnTo>
                    <a:pt x="4" y="543"/>
                  </a:lnTo>
                  <a:lnTo>
                    <a:pt x="1" y="575"/>
                  </a:lnTo>
                  <a:lnTo>
                    <a:pt x="0" y="607"/>
                  </a:lnTo>
                  <a:lnTo>
                    <a:pt x="1" y="639"/>
                  </a:lnTo>
                  <a:lnTo>
                    <a:pt x="4" y="670"/>
                  </a:lnTo>
                  <a:lnTo>
                    <a:pt x="8" y="701"/>
                  </a:lnTo>
                  <a:lnTo>
                    <a:pt x="13" y="731"/>
                  </a:lnTo>
                  <a:lnTo>
                    <a:pt x="19" y="761"/>
                  </a:lnTo>
                  <a:lnTo>
                    <a:pt x="27" y="790"/>
                  </a:lnTo>
                  <a:lnTo>
                    <a:pt x="37" y="819"/>
                  </a:lnTo>
                  <a:lnTo>
                    <a:pt x="47" y="847"/>
                  </a:lnTo>
                  <a:lnTo>
                    <a:pt x="59" y="874"/>
                  </a:lnTo>
                  <a:lnTo>
                    <a:pt x="72" y="899"/>
                  </a:lnTo>
                  <a:lnTo>
                    <a:pt x="86" y="925"/>
                  </a:lnTo>
                  <a:lnTo>
                    <a:pt x="102" y="950"/>
                  </a:lnTo>
                  <a:lnTo>
                    <a:pt x="118" y="974"/>
                  </a:lnTo>
                  <a:lnTo>
                    <a:pt x="137" y="996"/>
                  </a:lnTo>
                  <a:lnTo>
                    <a:pt x="155" y="1018"/>
                  </a:lnTo>
                  <a:lnTo>
                    <a:pt x="175" y="1039"/>
                  </a:lnTo>
                  <a:lnTo>
                    <a:pt x="195" y="1058"/>
                  </a:lnTo>
                  <a:lnTo>
                    <a:pt x="218" y="1078"/>
                  </a:lnTo>
                  <a:lnTo>
                    <a:pt x="241" y="1095"/>
                  </a:lnTo>
                  <a:lnTo>
                    <a:pt x="265" y="1112"/>
                  </a:lnTo>
                  <a:lnTo>
                    <a:pt x="289" y="1127"/>
                  </a:lnTo>
                  <a:lnTo>
                    <a:pt x="314" y="1142"/>
                  </a:lnTo>
                  <a:lnTo>
                    <a:pt x="341" y="1155"/>
                  </a:lnTo>
                  <a:lnTo>
                    <a:pt x="368" y="1166"/>
                  </a:lnTo>
                  <a:lnTo>
                    <a:pt x="396" y="1177"/>
                  </a:lnTo>
                  <a:lnTo>
                    <a:pt x="423" y="1186"/>
                  </a:lnTo>
                  <a:lnTo>
                    <a:pt x="453" y="1194"/>
                  </a:lnTo>
                  <a:lnTo>
                    <a:pt x="483" y="1200"/>
                  </a:lnTo>
                  <a:lnTo>
                    <a:pt x="513" y="1206"/>
                  </a:lnTo>
                  <a:lnTo>
                    <a:pt x="544" y="1210"/>
                  </a:lnTo>
                  <a:lnTo>
                    <a:pt x="576" y="1212"/>
                  </a:lnTo>
                  <a:lnTo>
                    <a:pt x="608" y="1213"/>
                  </a:lnTo>
                  <a:lnTo>
                    <a:pt x="640" y="1212"/>
                  </a:lnTo>
                  <a:lnTo>
                    <a:pt x="672" y="1210"/>
                  </a:lnTo>
                  <a:lnTo>
                    <a:pt x="703" y="1206"/>
                  </a:lnTo>
                  <a:lnTo>
                    <a:pt x="733" y="1200"/>
                  </a:lnTo>
                  <a:lnTo>
                    <a:pt x="763" y="1194"/>
                  </a:lnTo>
                  <a:lnTo>
                    <a:pt x="792" y="1186"/>
                  </a:lnTo>
                  <a:lnTo>
                    <a:pt x="821" y="1177"/>
                  </a:lnTo>
                  <a:lnTo>
                    <a:pt x="848" y="1166"/>
                  </a:lnTo>
                  <a:lnTo>
                    <a:pt x="875" y="1155"/>
                  </a:lnTo>
                  <a:lnTo>
                    <a:pt x="901" y="1142"/>
                  </a:lnTo>
                  <a:lnTo>
                    <a:pt x="927" y="1127"/>
                  </a:lnTo>
                  <a:lnTo>
                    <a:pt x="952" y="1112"/>
                  </a:lnTo>
                  <a:lnTo>
                    <a:pt x="975" y="1095"/>
                  </a:lnTo>
                  <a:lnTo>
                    <a:pt x="998" y="1078"/>
                  </a:lnTo>
                  <a:lnTo>
                    <a:pt x="1020" y="1058"/>
                  </a:lnTo>
                  <a:lnTo>
                    <a:pt x="1040" y="1039"/>
                  </a:lnTo>
                  <a:lnTo>
                    <a:pt x="1060" y="1018"/>
                  </a:lnTo>
                  <a:lnTo>
                    <a:pt x="1080" y="996"/>
                  </a:lnTo>
                  <a:lnTo>
                    <a:pt x="1097" y="974"/>
                  </a:lnTo>
                  <a:lnTo>
                    <a:pt x="1114" y="950"/>
                  </a:lnTo>
                  <a:lnTo>
                    <a:pt x="1129" y="925"/>
                  </a:lnTo>
                  <a:lnTo>
                    <a:pt x="1143" y="899"/>
                  </a:lnTo>
                  <a:lnTo>
                    <a:pt x="1157" y="874"/>
                  </a:lnTo>
                  <a:lnTo>
                    <a:pt x="1168" y="847"/>
                  </a:lnTo>
                  <a:lnTo>
                    <a:pt x="1179" y="819"/>
                  </a:lnTo>
                  <a:lnTo>
                    <a:pt x="1188" y="790"/>
                  </a:lnTo>
                  <a:lnTo>
                    <a:pt x="1196" y="761"/>
                  </a:lnTo>
                  <a:lnTo>
                    <a:pt x="1202" y="731"/>
                  </a:lnTo>
                  <a:lnTo>
                    <a:pt x="1208" y="701"/>
                  </a:lnTo>
                  <a:lnTo>
                    <a:pt x="1212" y="670"/>
                  </a:lnTo>
                  <a:lnTo>
                    <a:pt x="1214" y="639"/>
                  </a:lnTo>
                  <a:lnTo>
                    <a:pt x="1215" y="607"/>
                  </a:lnTo>
                  <a:close/>
                  <a:moveTo>
                    <a:pt x="886" y="464"/>
                  </a:moveTo>
                  <a:lnTo>
                    <a:pt x="885" y="451"/>
                  </a:lnTo>
                  <a:lnTo>
                    <a:pt x="884" y="439"/>
                  </a:lnTo>
                  <a:lnTo>
                    <a:pt x="882" y="426"/>
                  </a:lnTo>
                  <a:lnTo>
                    <a:pt x="880" y="415"/>
                  </a:lnTo>
                  <a:lnTo>
                    <a:pt x="878" y="405"/>
                  </a:lnTo>
                  <a:lnTo>
                    <a:pt x="875" y="395"/>
                  </a:lnTo>
                  <a:lnTo>
                    <a:pt x="872" y="384"/>
                  </a:lnTo>
                  <a:lnTo>
                    <a:pt x="868" y="374"/>
                  </a:lnTo>
                  <a:lnTo>
                    <a:pt x="863" y="366"/>
                  </a:lnTo>
                  <a:lnTo>
                    <a:pt x="859" y="356"/>
                  </a:lnTo>
                  <a:lnTo>
                    <a:pt x="854" y="348"/>
                  </a:lnTo>
                  <a:lnTo>
                    <a:pt x="847" y="340"/>
                  </a:lnTo>
                  <a:lnTo>
                    <a:pt x="841" y="333"/>
                  </a:lnTo>
                  <a:lnTo>
                    <a:pt x="835" y="325"/>
                  </a:lnTo>
                  <a:lnTo>
                    <a:pt x="828" y="318"/>
                  </a:lnTo>
                  <a:lnTo>
                    <a:pt x="821" y="312"/>
                  </a:lnTo>
                  <a:lnTo>
                    <a:pt x="813" y="306"/>
                  </a:lnTo>
                  <a:lnTo>
                    <a:pt x="805" y="301"/>
                  </a:lnTo>
                  <a:lnTo>
                    <a:pt x="797" y="296"/>
                  </a:lnTo>
                  <a:lnTo>
                    <a:pt x="789" y="290"/>
                  </a:lnTo>
                  <a:lnTo>
                    <a:pt x="771" y="282"/>
                  </a:lnTo>
                  <a:lnTo>
                    <a:pt x="751" y="276"/>
                  </a:lnTo>
                  <a:lnTo>
                    <a:pt x="732" y="271"/>
                  </a:lnTo>
                  <a:lnTo>
                    <a:pt x="711" y="267"/>
                  </a:lnTo>
                  <a:lnTo>
                    <a:pt x="690" y="265"/>
                  </a:lnTo>
                  <a:lnTo>
                    <a:pt x="668" y="264"/>
                  </a:lnTo>
                  <a:lnTo>
                    <a:pt x="377" y="264"/>
                  </a:lnTo>
                  <a:lnTo>
                    <a:pt x="377" y="925"/>
                  </a:lnTo>
                  <a:lnTo>
                    <a:pt x="490" y="925"/>
                  </a:lnTo>
                  <a:lnTo>
                    <a:pt x="490" y="671"/>
                  </a:lnTo>
                  <a:lnTo>
                    <a:pt x="617" y="671"/>
                  </a:lnTo>
                  <a:lnTo>
                    <a:pt x="747" y="925"/>
                  </a:lnTo>
                  <a:lnTo>
                    <a:pt x="879" y="925"/>
                  </a:lnTo>
                  <a:lnTo>
                    <a:pt x="744" y="658"/>
                  </a:lnTo>
                  <a:lnTo>
                    <a:pt x="760" y="653"/>
                  </a:lnTo>
                  <a:lnTo>
                    <a:pt x="775" y="647"/>
                  </a:lnTo>
                  <a:lnTo>
                    <a:pt x="789" y="640"/>
                  </a:lnTo>
                  <a:lnTo>
                    <a:pt x="802" y="633"/>
                  </a:lnTo>
                  <a:lnTo>
                    <a:pt x="814" y="623"/>
                  </a:lnTo>
                  <a:lnTo>
                    <a:pt x="827" y="613"/>
                  </a:lnTo>
                  <a:lnTo>
                    <a:pt x="837" y="603"/>
                  </a:lnTo>
                  <a:lnTo>
                    <a:pt x="846" y="590"/>
                  </a:lnTo>
                  <a:lnTo>
                    <a:pt x="856" y="578"/>
                  </a:lnTo>
                  <a:lnTo>
                    <a:pt x="863" y="565"/>
                  </a:lnTo>
                  <a:lnTo>
                    <a:pt x="870" y="550"/>
                  </a:lnTo>
                  <a:lnTo>
                    <a:pt x="875" y="535"/>
                  </a:lnTo>
                  <a:lnTo>
                    <a:pt x="879" y="518"/>
                  </a:lnTo>
                  <a:lnTo>
                    <a:pt x="882" y="501"/>
                  </a:lnTo>
                  <a:lnTo>
                    <a:pt x="885" y="483"/>
                  </a:lnTo>
                  <a:lnTo>
                    <a:pt x="886" y="464"/>
                  </a:lnTo>
                  <a:close/>
                  <a:moveTo>
                    <a:pt x="771" y="467"/>
                  </a:moveTo>
                  <a:lnTo>
                    <a:pt x="770" y="479"/>
                  </a:lnTo>
                  <a:lnTo>
                    <a:pt x="769" y="490"/>
                  </a:lnTo>
                  <a:lnTo>
                    <a:pt x="766" y="500"/>
                  </a:lnTo>
                  <a:lnTo>
                    <a:pt x="763" y="509"/>
                  </a:lnTo>
                  <a:lnTo>
                    <a:pt x="759" y="518"/>
                  </a:lnTo>
                  <a:lnTo>
                    <a:pt x="754" y="525"/>
                  </a:lnTo>
                  <a:lnTo>
                    <a:pt x="747" y="533"/>
                  </a:lnTo>
                  <a:lnTo>
                    <a:pt x="740" y="539"/>
                  </a:lnTo>
                  <a:lnTo>
                    <a:pt x="733" y="544"/>
                  </a:lnTo>
                  <a:lnTo>
                    <a:pt x="725" y="549"/>
                  </a:lnTo>
                  <a:lnTo>
                    <a:pt x="716" y="552"/>
                  </a:lnTo>
                  <a:lnTo>
                    <a:pt x="707" y="555"/>
                  </a:lnTo>
                  <a:lnTo>
                    <a:pt x="697" y="558"/>
                  </a:lnTo>
                  <a:lnTo>
                    <a:pt x="686" y="559"/>
                  </a:lnTo>
                  <a:lnTo>
                    <a:pt x="676" y="560"/>
                  </a:lnTo>
                  <a:lnTo>
                    <a:pt x="665" y="561"/>
                  </a:lnTo>
                  <a:lnTo>
                    <a:pt x="490" y="561"/>
                  </a:lnTo>
                  <a:lnTo>
                    <a:pt x="490" y="373"/>
                  </a:lnTo>
                  <a:lnTo>
                    <a:pt x="665" y="373"/>
                  </a:lnTo>
                  <a:lnTo>
                    <a:pt x="676" y="374"/>
                  </a:lnTo>
                  <a:lnTo>
                    <a:pt x="686" y="375"/>
                  </a:lnTo>
                  <a:lnTo>
                    <a:pt x="697" y="376"/>
                  </a:lnTo>
                  <a:lnTo>
                    <a:pt x="707" y="379"/>
                  </a:lnTo>
                  <a:lnTo>
                    <a:pt x="716" y="382"/>
                  </a:lnTo>
                  <a:lnTo>
                    <a:pt x="725" y="386"/>
                  </a:lnTo>
                  <a:lnTo>
                    <a:pt x="733" y="391"/>
                  </a:lnTo>
                  <a:lnTo>
                    <a:pt x="740" y="397"/>
                  </a:lnTo>
                  <a:lnTo>
                    <a:pt x="747" y="403"/>
                  </a:lnTo>
                  <a:lnTo>
                    <a:pt x="754" y="410"/>
                  </a:lnTo>
                  <a:lnTo>
                    <a:pt x="759" y="418"/>
                  </a:lnTo>
                  <a:lnTo>
                    <a:pt x="763" y="426"/>
                  </a:lnTo>
                  <a:lnTo>
                    <a:pt x="766" y="436"/>
                  </a:lnTo>
                  <a:lnTo>
                    <a:pt x="769" y="445"/>
                  </a:lnTo>
                  <a:lnTo>
                    <a:pt x="770" y="455"/>
                  </a:lnTo>
                  <a:lnTo>
                    <a:pt x="771" y="4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2" name="Rectangle 78"/>
          <p:cNvSpPr>
            <a:spLocks noGrp="1" noChangeArrowheads="1"/>
          </p:cNvSpPr>
          <p:nvPr>
            <p:ph type="ctrTitle"/>
          </p:nvPr>
        </p:nvSpPr>
        <p:spPr>
          <a:xfrm>
            <a:off x="368301" y="3939906"/>
            <a:ext cx="8452172" cy="5175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" name="Rectangle 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8302" y="4515966"/>
            <a:ext cx="8359784" cy="41830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000" b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94072" y="267494"/>
            <a:ext cx="5906120" cy="34131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1411" indent="0">
              <a:buFontTx/>
              <a:buNone/>
              <a:defRPr>
                <a:solidFill>
                  <a:schemeClr val="bg1"/>
                </a:solidFill>
              </a:defRPr>
            </a:lvl2pPr>
            <a:lvl3pPr marL="342822" indent="0">
              <a:buFontTx/>
              <a:buNone/>
              <a:defRPr>
                <a:solidFill>
                  <a:schemeClr val="bg1"/>
                </a:solidFill>
              </a:defRPr>
            </a:lvl3pPr>
            <a:lvl4pPr marL="514234" indent="0">
              <a:buFontTx/>
              <a:buNone/>
              <a:defRPr>
                <a:solidFill>
                  <a:schemeClr val="bg1"/>
                </a:solidFill>
              </a:defRPr>
            </a:lvl4pPr>
            <a:lvl5pPr marL="68564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9565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Wh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855"/>
            <a:ext cx="9144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" descr="G:\CTS - (formerly GTS)\_CTS Templates\Pitchbook Covers\981531\Letter_Version\Archive\981531_CTS_Letter_wave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" y="-6635"/>
            <a:ext cx="9148763" cy="89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8277440" y="304299"/>
            <a:ext cx="598106" cy="342000"/>
            <a:chOff x="7677944" y="4205288"/>
            <a:chExt cx="1204913" cy="688975"/>
          </a:xfrm>
        </p:grpSpPr>
        <p:sp>
          <p:nvSpPr>
            <p:cNvPr id="18" name="Freeform 5"/>
            <p:cNvSpPr>
              <a:spLocks/>
            </p:cNvSpPr>
            <p:nvPr userDrawn="1"/>
          </p:nvSpPr>
          <p:spPr bwMode="auto">
            <a:xfrm>
              <a:off x="7677944" y="4452938"/>
              <a:ext cx="374650" cy="441325"/>
            </a:xfrm>
            <a:custGeom>
              <a:avLst/>
              <a:gdLst>
                <a:gd name="T0" fmla="*/ 4134 w 4969"/>
                <a:gd name="T1" fmla="*/ 4240 h 5835"/>
                <a:gd name="T2" fmla="*/ 3890 w 4969"/>
                <a:gd name="T3" fmla="*/ 4426 h 5835"/>
                <a:gd name="T4" fmla="*/ 3635 w 4969"/>
                <a:gd name="T5" fmla="*/ 4568 h 5835"/>
                <a:gd name="T6" fmla="*/ 3372 w 4969"/>
                <a:gd name="T7" fmla="*/ 4667 h 5835"/>
                <a:gd name="T8" fmla="*/ 3103 w 4969"/>
                <a:gd name="T9" fmla="*/ 4721 h 5835"/>
                <a:gd name="T10" fmla="*/ 2735 w 4969"/>
                <a:gd name="T11" fmla="*/ 4722 h 5835"/>
                <a:gd name="T12" fmla="*/ 2218 w 4969"/>
                <a:gd name="T13" fmla="*/ 4595 h 5835"/>
                <a:gd name="T14" fmla="*/ 1785 w 4969"/>
                <a:gd name="T15" fmla="*/ 4332 h 5835"/>
                <a:gd name="T16" fmla="*/ 1452 w 4969"/>
                <a:gd name="T17" fmla="*/ 3953 h 5835"/>
                <a:gd name="T18" fmla="*/ 1240 w 4969"/>
                <a:gd name="T19" fmla="*/ 3475 h 5835"/>
                <a:gd name="T20" fmla="*/ 1166 w 4969"/>
                <a:gd name="T21" fmla="*/ 2917 h 5835"/>
                <a:gd name="T22" fmla="*/ 1240 w 4969"/>
                <a:gd name="T23" fmla="*/ 2360 h 5835"/>
                <a:gd name="T24" fmla="*/ 1452 w 4969"/>
                <a:gd name="T25" fmla="*/ 1881 h 5835"/>
                <a:gd name="T26" fmla="*/ 1785 w 4969"/>
                <a:gd name="T27" fmla="*/ 1501 h 5835"/>
                <a:gd name="T28" fmla="*/ 2218 w 4969"/>
                <a:gd name="T29" fmla="*/ 1238 h 5835"/>
                <a:gd name="T30" fmla="*/ 2735 w 4969"/>
                <a:gd name="T31" fmla="*/ 1112 h 5835"/>
                <a:gd name="T32" fmla="*/ 3103 w 4969"/>
                <a:gd name="T33" fmla="*/ 1114 h 5835"/>
                <a:gd name="T34" fmla="*/ 3372 w 4969"/>
                <a:gd name="T35" fmla="*/ 1166 h 5835"/>
                <a:gd name="T36" fmla="*/ 3635 w 4969"/>
                <a:gd name="T37" fmla="*/ 1265 h 5835"/>
                <a:gd name="T38" fmla="*/ 3890 w 4969"/>
                <a:gd name="T39" fmla="*/ 1407 h 5835"/>
                <a:gd name="T40" fmla="*/ 4134 w 4969"/>
                <a:gd name="T41" fmla="*/ 1593 h 5835"/>
                <a:gd name="T42" fmla="*/ 4969 w 4969"/>
                <a:gd name="T43" fmla="*/ 975 h 5835"/>
                <a:gd name="T44" fmla="*/ 4690 w 4969"/>
                <a:gd name="T45" fmla="*/ 678 h 5835"/>
                <a:gd name="T46" fmla="*/ 4351 w 4969"/>
                <a:gd name="T47" fmla="*/ 408 h 5835"/>
                <a:gd name="T48" fmla="*/ 3987 w 4969"/>
                <a:gd name="T49" fmla="*/ 207 h 5835"/>
                <a:gd name="T50" fmla="*/ 3595 w 4969"/>
                <a:gd name="T51" fmla="*/ 74 h 5835"/>
                <a:gd name="T52" fmla="*/ 3175 w 4969"/>
                <a:gd name="T53" fmla="*/ 8 h 5835"/>
                <a:gd name="T54" fmla="*/ 2728 w 4969"/>
                <a:gd name="T55" fmla="*/ 7 h 5835"/>
                <a:gd name="T56" fmla="*/ 2293 w 4969"/>
                <a:gd name="T57" fmla="*/ 62 h 5835"/>
                <a:gd name="T58" fmla="*/ 1880 w 4969"/>
                <a:gd name="T59" fmla="*/ 172 h 5835"/>
                <a:gd name="T60" fmla="*/ 1495 w 4969"/>
                <a:gd name="T61" fmla="*/ 333 h 5835"/>
                <a:gd name="T62" fmla="*/ 1143 w 4969"/>
                <a:gd name="T63" fmla="*/ 545 h 5835"/>
                <a:gd name="T64" fmla="*/ 826 w 4969"/>
                <a:gd name="T65" fmla="*/ 809 h 5835"/>
                <a:gd name="T66" fmla="*/ 541 w 4969"/>
                <a:gd name="T67" fmla="*/ 1136 h 5835"/>
                <a:gd name="T68" fmla="*/ 314 w 4969"/>
                <a:gd name="T69" fmla="*/ 1505 h 5835"/>
                <a:gd name="T70" fmla="*/ 148 w 4969"/>
                <a:gd name="T71" fmla="*/ 1914 h 5835"/>
                <a:gd name="T72" fmla="*/ 43 w 4969"/>
                <a:gd name="T73" fmla="*/ 2358 h 5835"/>
                <a:gd name="T74" fmla="*/ 1 w 4969"/>
                <a:gd name="T75" fmla="*/ 2835 h 5835"/>
                <a:gd name="T76" fmla="*/ 23 w 4969"/>
                <a:gd name="T77" fmla="*/ 3320 h 5835"/>
                <a:gd name="T78" fmla="*/ 106 w 4969"/>
                <a:gd name="T79" fmla="*/ 3775 h 5835"/>
                <a:gd name="T80" fmla="*/ 253 w 4969"/>
                <a:gd name="T81" fmla="*/ 4196 h 5835"/>
                <a:gd name="T82" fmla="*/ 459 w 4969"/>
                <a:gd name="T83" fmla="*/ 4579 h 5835"/>
                <a:gd name="T84" fmla="*/ 725 w 4969"/>
                <a:gd name="T85" fmla="*/ 4921 h 5835"/>
                <a:gd name="T86" fmla="*/ 1035 w 4969"/>
                <a:gd name="T87" fmla="*/ 5208 h 5835"/>
                <a:gd name="T88" fmla="*/ 1374 w 4969"/>
                <a:gd name="T89" fmla="*/ 5436 h 5835"/>
                <a:gd name="T90" fmla="*/ 1748 w 4969"/>
                <a:gd name="T91" fmla="*/ 5614 h 5835"/>
                <a:gd name="T92" fmla="*/ 2153 w 4969"/>
                <a:gd name="T93" fmla="*/ 5741 h 5835"/>
                <a:gd name="T94" fmla="*/ 2582 w 4969"/>
                <a:gd name="T95" fmla="*/ 5815 h 5835"/>
                <a:gd name="T96" fmla="*/ 3029 w 4969"/>
                <a:gd name="T97" fmla="*/ 5833 h 5835"/>
                <a:gd name="T98" fmla="*/ 3459 w 4969"/>
                <a:gd name="T99" fmla="*/ 5789 h 5835"/>
                <a:gd name="T100" fmla="*/ 3859 w 4969"/>
                <a:gd name="T101" fmla="*/ 5679 h 5835"/>
                <a:gd name="T102" fmla="*/ 4233 w 4969"/>
                <a:gd name="T103" fmla="*/ 5501 h 5835"/>
                <a:gd name="T104" fmla="*/ 4579 w 4969"/>
                <a:gd name="T105" fmla="*/ 5253 h 5835"/>
                <a:gd name="T106" fmla="*/ 4901 w 4969"/>
                <a:gd name="T107" fmla="*/ 4939 h 5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69" h="5835">
                  <a:moveTo>
                    <a:pt x="4314" y="4068"/>
                  </a:moveTo>
                  <a:lnTo>
                    <a:pt x="4289" y="4094"/>
                  </a:lnTo>
                  <a:lnTo>
                    <a:pt x="4251" y="4132"/>
                  </a:lnTo>
                  <a:lnTo>
                    <a:pt x="4212" y="4169"/>
                  </a:lnTo>
                  <a:lnTo>
                    <a:pt x="4173" y="4205"/>
                  </a:lnTo>
                  <a:lnTo>
                    <a:pt x="4134" y="4240"/>
                  </a:lnTo>
                  <a:lnTo>
                    <a:pt x="4093" y="4274"/>
                  </a:lnTo>
                  <a:lnTo>
                    <a:pt x="4053" y="4307"/>
                  </a:lnTo>
                  <a:lnTo>
                    <a:pt x="4013" y="4338"/>
                  </a:lnTo>
                  <a:lnTo>
                    <a:pt x="3973" y="4369"/>
                  </a:lnTo>
                  <a:lnTo>
                    <a:pt x="3931" y="4398"/>
                  </a:lnTo>
                  <a:lnTo>
                    <a:pt x="3890" y="4426"/>
                  </a:lnTo>
                  <a:lnTo>
                    <a:pt x="3848" y="4453"/>
                  </a:lnTo>
                  <a:lnTo>
                    <a:pt x="3806" y="4478"/>
                  </a:lnTo>
                  <a:lnTo>
                    <a:pt x="3763" y="4502"/>
                  </a:lnTo>
                  <a:lnTo>
                    <a:pt x="3721" y="4526"/>
                  </a:lnTo>
                  <a:lnTo>
                    <a:pt x="3679" y="4547"/>
                  </a:lnTo>
                  <a:lnTo>
                    <a:pt x="3635" y="4568"/>
                  </a:lnTo>
                  <a:lnTo>
                    <a:pt x="3592" y="4588"/>
                  </a:lnTo>
                  <a:lnTo>
                    <a:pt x="3549" y="4606"/>
                  </a:lnTo>
                  <a:lnTo>
                    <a:pt x="3505" y="4624"/>
                  </a:lnTo>
                  <a:lnTo>
                    <a:pt x="3461" y="4639"/>
                  </a:lnTo>
                  <a:lnTo>
                    <a:pt x="3417" y="4654"/>
                  </a:lnTo>
                  <a:lnTo>
                    <a:pt x="3372" y="4667"/>
                  </a:lnTo>
                  <a:lnTo>
                    <a:pt x="3328" y="4679"/>
                  </a:lnTo>
                  <a:lnTo>
                    <a:pt x="3284" y="4690"/>
                  </a:lnTo>
                  <a:lnTo>
                    <a:pt x="3239" y="4699"/>
                  </a:lnTo>
                  <a:lnTo>
                    <a:pt x="3194" y="4707"/>
                  </a:lnTo>
                  <a:lnTo>
                    <a:pt x="3148" y="4714"/>
                  </a:lnTo>
                  <a:lnTo>
                    <a:pt x="3103" y="4721"/>
                  </a:lnTo>
                  <a:lnTo>
                    <a:pt x="3059" y="4725"/>
                  </a:lnTo>
                  <a:lnTo>
                    <a:pt x="3013" y="4728"/>
                  </a:lnTo>
                  <a:lnTo>
                    <a:pt x="2967" y="4730"/>
                  </a:lnTo>
                  <a:lnTo>
                    <a:pt x="2921" y="4731"/>
                  </a:lnTo>
                  <a:lnTo>
                    <a:pt x="2826" y="4729"/>
                  </a:lnTo>
                  <a:lnTo>
                    <a:pt x="2735" y="4722"/>
                  </a:lnTo>
                  <a:lnTo>
                    <a:pt x="2643" y="4711"/>
                  </a:lnTo>
                  <a:lnTo>
                    <a:pt x="2554" y="4696"/>
                  </a:lnTo>
                  <a:lnTo>
                    <a:pt x="2466" y="4676"/>
                  </a:lnTo>
                  <a:lnTo>
                    <a:pt x="2382" y="4654"/>
                  </a:lnTo>
                  <a:lnTo>
                    <a:pt x="2298" y="4626"/>
                  </a:lnTo>
                  <a:lnTo>
                    <a:pt x="2218" y="4595"/>
                  </a:lnTo>
                  <a:lnTo>
                    <a:pt x="2139" y="4560"/>
                  </a:lnTo>
                  <a:lnTo>
                    <a:pt x="2063" y="4522"/>
                  </a:lnTo>
                  <a:lnTo>
                    <a:pt x="1990" y="4479"/>
                  </a:lnTo>
                  <a:lnTo>
                    <a:pt x="1919" y="4434"/>
                  </a:lnTo>
                  <a:lnTo>
                    <a:pt x="1851" y="4385"/>
                  </a:lnTo>
                  <a:lnTo>
                    <a:pt x="1785" y="4332"/>
                  </a:lnTo>
                  <a:lnTo>
                    <a:pt x="1722" y="4276"/>
                  </a:lnTo>
                  <a:lnTo>
                    <a:pt x="1662" y="4218"/>
                  </a:lnTo>
                  <a:lnTo>
                    <a:pt x="1605" y="4156"/>
                  </a:lnTo>
                  <a:lnTo>
                    <a:pt x="1551" y="4091"/>
                  </a:lnTo>
                  <a:lnTo>
                    <a:pt x="1501" y="4023"/>
                  </a:lnTo>
                  <a:lnTo>
                    <a:pt x="1452" y="3953"/>
                  </a:lnTo>
                  <a:lnTo>
                    <a:pt x="1409" y="3880"/>
                  </a:lnTo>
                  <a:lnTo>
                    <a:pt x="1368" y="3803"/>
                  </a:lnTo>
                  <a:lnTo>
                    <a:pt x="1331" y="3725"/>
                  </a:lnTo>
                  <a:lnTo>
                    <a:pt x="1297" y="3644"/>
                  </a:lnTo>
                  <a:lnTo>
                    <a:pt x="1267" y="3560"/>
                  </a:lnTo>
                  <a:lnTo>
                    <a:pt x="1240" y="3475"/>
                  </a:lnTo>
                  <a:lnTo>
                    <a:pt x="1218" y="3387"/>
                  </a:lnTo>
                  <a:lnTo>
                    <a:pt x="1200" y="3297"/>
                  </a:lnTo>
                  <a:lnTo>
                    <a:pt x="1184" y="3205"/>
                  </a:lnTo>
                  <a:lnTo>
                    <a:pt x="1174" y="3111"/>
                  </a:lnTo>
                  <a:lnTo>
                    <a:pt x="1168" y="3015"/>
                  </a:lnTo>
                  <a:lnTo>
                    <a:pt x="1166" y="2917"/>
                  </a:lnTo>
                  <a:lnTo>
                    <a:pt x="1168" y="2819"/>
                  </a:lnTo>
                  <a:lnTo>
                    <a:pt x="1174" y="2723"/>
                  </a:lnTo>
                  <a:lnTo>
                    <a:pt x="1184" y="2630"/>
                  </a:lnTo>
                  <a:lnTo>
                    <a:pt x="1200" y="2537"/>
                  </a:lnTo>
                  <a:lnTo>
                    <a:pt x="1218" y="2447"/>
                  </a:lnTo>
                  <a:lnTo>
                    <a:pt x="1240" y="2360"/>
                  </a:lnTo>
                  <a:lnTo>
                    <a:pt x="1267" y="2273"/>
                  </a:lnTo>
                  <a:lnTo>
                    <a:pt x="1297" y="2191"/>
                  </a:lnTo>
                  <a:lnTo>
                    <a:pt x="1331" y="2109"/>
                  </a:lnTo>
                  <a:lnTo>
                    <a:pt x="1368" y="2031"/>
                  </a:lnTo>
                  <a:lnTo>
                    <a:pt x="1409" y="1955"/>
                  </a:lnTo>
                  <a:lnTo>
                    <a:pt x="1452" y="1881"/>
                  </a:lnTo>
                  <a:lnTo>
                    <a:pt x="1501" y="1810"/>
                  </a:lnTo>
                  <a:lnTo>
                    <a:pt x="1551" y="1742"/>
                  </a:lnTo>
                  <a:lnTo>
                    <a:pt x="1605" y="1677"/>
                  </a:lnTo>
                  <a:lnTo>
                    <a:pt x="1662" y="1615"/>
                  </a:lnTo>
                  <a:lnTo>
                    <a:pt x="1722" y="1557"/>
                  </a:lnTo>
                  <a:lnTo>
                    <a:pt x="1785" y="1501"/>
                  </a:lnTo>
                  <a:lnTo>
                    <a:pt x="1851" y="1449"/>
                  </a:lnTo>
                  <a:lnTo>
                    <a:pt x="1919" y="1400"/>
                  </a:lnTo>
                  <a:lnTo>
                    <a:pt x="1990" y="1354"/>
                  </a:lnTo>
                  <a:lnTo>
                    <a:pt x="2063" y="1311"/>
                  </a:lnTo>
                  <a:lnTo>
                    <a:pt x="2139" y="1273"/>
                  </a:lnTo>
                  <a:lnTo>
                    <a:pt x="2218" y="1238"/>
                  </a:lnTo>
                  <a:lnTo>
                    <a:pt x="2298" y="1207"/>
                  </a:lnTo>
                  <a:lnTo>
                    <a:pt x="2382" y="1181"/>
                  </a:lnTo>
                  <a:lnTo>
                    <a:pt x="2466" y="1157"/>
                  </a:lnTo>
                  <a:lnTo>
                    <a:pt x="2554" y="1137"/>
                  </a:lnTo>
                  <a:lnTo>
                    <a:pt x="2643" y="1123"/>
                  </a:lnTo>
                  <a:lnTo>
                    <a:pt x="2735" y="1112"/>
                  </a:lnTo>
                  <a:lnTo>
                    <a:pt x="2826" y="1105"/>
                  </a:lnTo>
                  <a:lnTo>
                    <a:pt x="2921" y="1103"/>
                  </a:lnTo>
                  <a:lnTo>
                    <a:pt x="2967" y="1103"/>
                  </a:lnTo>
                  <a:lnTo>
                    <a:pt x="3013" y="1105"/>
                  </a:lnTo>
                  <a:lnTo>
                    <a:pt x="3059" y="1108"/>
                  </a:lnTo>
                  <a:lnTo>
                    <a:pt x="3103" y="1114"/>
                  </a:lnTo>
                  <a:lnTo>
                    <a:pt x="3148" y="1119"/>
                  </a:lnTo>
                  <a:lnTo>
                    <a:pt x="3194" y="1126"/>
                  </a:lnTo>
                  <a:lnTo>
                    <a:pt x="3239" y="1134"/>
                  </a:lnTo>
                  <a:lnTo>
                    <a:pt x="3284" y="1143"/>
                  </a:lnTo>
                  <a:lnTo>
                    <a:pt x="3328" y="1155"/>
                  </a:lnTo>
                  <a:lnTo>
                    <a:pt x="3372" y="1166"/>
                  </a:lnTo>
                  <a:lnTo>
                    <a:pt x="3417" y="1180"/>
                  </a:lnTo>
                  <a:lnTo>
                    <a:pt x="3461" y="1195"/>
                  </a:lnTo>
                  <a:lnTo>
                    <a:pt x="3505" y="1210"/>
                  </a:lnTo>
                  <a:lnTo>
                    <a:pt x="3549" y="1227"/>
                  </a:lnTo>
                  <a:lnTo>
                    <a:pt x="3592" y="1245"/>
                  </a:lnTo>
                  <a:lnTo>
                    <a:pt x="3635" y="1265"/>
                  </a:lnTo>
                  <a:lnTo>
                    <a:pt x="3679" y="1286"/>
                  </a:lnTo>
                  <a:lnTo>
                    <a:pt x="3721" y="1308"/>
                  </a:lnTo>
                  <a:lnTo>
                    <a:pt x="3763" y="1331"/>
                  </a:lnTo>
                  <a:lnTo>
                    <a:pt x="3806" y="1356"/>
                  </a:lnTo>
                  <a:lnTo>
                    <a:pt x="3848" y="1380"/>
                  </a:lnTo>
                  <a:lnTo>
                    <a:pt x="3890" y="1407"/>
                  </a:lnTo>
                  <a:lnTo>
                    <a:pt x="3931" y="1435"/>
                  </a:lnTo>
                  <a:lnTo>
                    <a:pt x="3973" y="1465"/>
                  </a:lnTo>
                  <a:lnTo>
                    <a:pt x="4013" y="1495"/>
                  </a:lnTo>
                  <a:lnTo>
                    <a:pt x="4053" y="1527"/>
                  </a:lnTo>
                  <a:lnTo>
                    <a:pt x="4093" y="1559"/>
                  </a:lnTo>
                  <a:lnTo>
                    <a:pt x="4134" y="1593"/>
                  </a:lnTo>
                  <a:lnTo>
                    <a:pt x="4173" y="1628"/>
                  </a:lnTo>
                  <a:lnTo>
                    <a:pt x="4212" y="1664"/>
                  </a:lnTo>
                  <a:lnTo>
                    <a:pt x="4251" y="1702"/>
                  </a:lnTo>
                  <a:lnTo>
                    <a:pt x="4289" y="1740"/>
                  </a:lnTo>
                  <a:lnTo>
                    <a:pt x="4314" y="1766"/>
                  </a:lnTo>
                  <a:lnTo>
                    <a:pt x="4969" y="975"/>
                  </a:lnTo>
                  <a:lnTo>
                    <a:pt x="4953" y="955"/>
                  </a:lnTo>
                  <a:lnTo>
                    <a:pt x="4901" y="895"/>
                  </a:lnTo>
                  <a:lnTo>
                    <a:pt x="4850" y="838"/>
                  </a:lnTo>
                  <a:lnTo>
                    <a:pt x="4797" y="783"/>
                  </a:lnTo>
                  <a:lnTo>
                    <a:pt x="4743" y="729"/>
                  </a:lnTo>
                  <a:lnTo>
                    <a:pt x="4690" y="678"/>
                  </a:lnTo>
                  <a:lnTo>
                    <a:pt x="4635" y="627"/>
                  </a:lnTo>
                  <a:lnTo>
                    <a:pt x="4579" y="580"/>
                  </a:lnTo>
                  <a:lnTo>
                    <a:pt x="4524" y="534"/>
                  </a:lnTo>
                  <a:lnTo>
                    <a:pt x="4467" y="490"/>
                  </a:lnTo>
                  <a:lnTo>
                    <a:pt x="4409" y="448"/>
                  </a:lnTo>
                  <a:lnTo>
                    <a:pt x="4351" y="408"/>
                  </a:lnTo>
                  <a:lnTo>
                    <a:pt x="4292" y="370"/>
                  </a:lnTo>
                  <a:lnTo>
                    <a:pt x="4233" y="333"/>
                  </a:lnTo>
                  <a:lnTo>
                    <a:pt x="4173" y="299"/>
                  </a:lnTo>
                  <a:lnTo>
                    <a:pt x="4111" y="266"/>
                  </a:lnTo>
                  <a:lnTo>
                    <a:pt x="4050" y="236"/>
                  </a:lnTo>
                  <a:lnTo>
                    <a:pt x="3987" y="207"/>
                  </a:lnTo>
                  <a:lnTo>
                    <a:pt x="3924" y="180"/>
                  </a:lnTo>
                  <a:lnTo>
                    <a:pt x="3859" y="155"/>
                  </a:lnTo>
                  <a:lnTo>
                    <a:pt x="3795" y="133"/>
                  </a:lnTo>
                  <a:lnTo>
                    <a:pt x="3729" y="111"/>
                  </a:lnTo>
                  <a:lnTo>
                    <a:pt x="3662" y="91"/>
                  </a:lnTo>
                  <a:lnTo>
                    <a:pt x="3595" y="74"/>
                  </a:lnTo>
                  <a:lnTo>
                    <a:pt x="3527" y="58"/>
                  </a:lnTo>
                  <a:lnTo>
                    <a:pt x="3459" y="44"/>
                  </a:lnTo>
                  <a:lnTo>
                    <a:pt x="3389" y="33"/>
                  </a:lnTo>
                  <a:lnTo>
                    <a:pt x="3319" y="22"/>
                  </a:lnTo>
                  <a:lnTo>
                    <a:pt x="3247" y="14"/>
                  </a:lnTo>
                  <a:lnTo>
                    <a:pt x="3175" y="8"/>
                  </a:lnTo>
                  <a:lnTo>
                    <a:pt x="3102" y="3"/>
                  </a:lnTo>
                  <a:lnTo>
                    <a:pt x="3029" y="1"/>
                  </a:lnTo>
                  <a:lnTo>
                    <a:pt x="2953" y="0"/>
                  </a:lnTo>
                  <a:lnTo>
                    <a:pt x="2878" y="0"/>
                  </a:lnTo>
                  <a:lnTo>
                    <a:pt x="2804" y="3"/>
                  </a:lnTo>
                  <a:lnTo>
                    <a:pt x="2728" y="7"/>
                  </a:lnTo>
                  <a:lnTo>
                    <a:pt x="2655" y="12"/>
                  </a:lnTo>
                  <a:lnTo>
                    <a:pt x="2582" y="19"/>
                  </a:lnTo>
                  <a:lnTo>
                    <a:pt x="2509" y="27"/>
                  </a:lnTo>
                  <a:lnTo>
                    <a:pt x="2437" y="38"/>
                  </a:lnTo>
                  <a:lnTo>
                    <a:pt x="2364" y="49"/>
                  </a:lnTo>
                  <a:lnTo>
                    <a:pt x="2293" y="62"/>
                  </a:lnTo>
                  <a:lnTo>
                    <a:pt x="2223" y="77"/>
                  </a:lnTo>
                  <a:lnTo>
                    <a:pt x="2153" y="92"/>
                  </a:lnTo>
                  <a:lnTo>
                    <a:pt x="2084" y="110"/>
                  </a:lnTo>
                  <a:lnTo>
                    <a:pt x="2015" y="129"/>
                  </a:lnTo>
                  <a:lnTo>
                    <a:pt x="1948" y="150"/>
                  </a:lnTo>
                  <a:lnTo>
                    <a:pt x="1880" y="172"/>
                  </a:lnTo>
                  <a:lnTo>
                    <a:pt x="1813" y="195"/>
                  </a:lnTo>
                  <a:lnTo>
                    <a:pt x="1748" y="220"/>
                  </a:lnTo>
                  <a:lnTo>
                    <a:pt x="1683" y="246"/>
                  </a:lnTo>
                  <a:lnTo>
                    <a:pt x="1621" y="274"/>
                  </a:lnTo>
                  <a:lnTo>
                    <a:pt x="1557" y="303"/>
                  </a:lnTo>
                  <a:lnTo>
                    <a:pt x="1495" y="333"/>
                  </a:lnTo>
                  <a:lnTo>
                    <a:pt x="1434" y="365"/>
                  </a:lnTo>
                  <a:lnTo>
                    <a:pt x="1374" y="398"/>
                  </a:lnTo>
                  <a:lnTo>
                    <a:pt x="1315" y="433"/>
                  </a:lnTo>
                  <a:lnTo>
                    <a:pt x="1256" y="469"/>
                  </a:lnTo>
                  <a:lnTo>
                    <a:pt x="1200" y="507"/>
                  </a:lnTo>
                  <a:lnTo>
                    <a:pt x="1143" y="545"/>
                  </a:lnTo>
                  <a:lnTo>
                    <a:pt x="1088" y="585"/>
                  </a:lnTo>
                  <a:lnTo>
                    <a:pt x="1035" y="626"/>
                  </a:lnTo>
                  <a:lnTo>
                    <a:pt x="982" y="668"/>
                  </a:lnTo>
                  <a:lnTo>
                    <a:pt x="930" y="713"/>
                  </a:lnTo>
                  <a:lnTo>
                    <a:pt x="880" y="758"/>
                  </a:lnTo>
                  <a:lnTo>
                    <a:pt x="826" y="809"/>
                  </a:lnTo>
                  <a:lnTo>
                    <a:pt x="775" y="860"/>
                  </a:lnTo>
                  <a:lnTo>
                    <a:pt x="725" y="913"/>
                  </a:lnTo>
                  <a:lnTo>
                    <a:pt x="677" y="966"/>
                  </a:lnTo>
                  <a:lnTo>
                    <a:pt x="630" y="1022"/>
                  </a:lnTo>
                  <a:lnTo>
                    <a:pt x="585" y="1079"/>
                  </a:lnTo>
                  <a:lnTo>
                    <a:pt x="541" y="1136"/>
                  </a:lnTo>
                  <a:lnTo>
                    <a:pt x="499" y="1195"/>
                  </a:lnTo>
                  <a:lnTo>
                    <a:pt x="459" y="1255"/>
                  </a:lnTo>
                  <a:lnTo>
                    <a:pt x="421" y="1316"/>
                  </a:lnTo>
                  <a:lnTo>
                    <a:pt x="384" y="1377"/>
                  </a:lnTo>
                  <a:lnTo>
                    <a:pt x="349" y="1441"/>
                  </a:lnTo>
                  <a:lnTo>
                    <a:pt x="314" y="1505"/>
                  </a:lnTo>
                  <a:lnTo>
                    <a:pt x="283" y="1571"/>
                  </a:lnTo>
                  <a:lnTo>
                    <a:pt x="253" y="1637"/>
                  </a:lnTo>
                  <a:lnTo>
                    <a:pt x="224" y="1705"/>
                  </a:lnTo>
                  <a:lnTo>
                    <a:pt x="197" y="1773"/>
                  </a:lnTo>
                  <a:lnTo>
                    <a:pt x="172" y="1843"/>
                  </a:lnTo>
                  <a:lnTo>
                    <a:pt x="148" y="1914"/>
                  </a:lnTo>
                  <a:lnTo>
                    <a:pt x="127" y="1985"/>
                  </a:lnTo>
                  <a:lnTo>
                    <a:pt x="106" y="2059"/>
                  </a:lnTo>
                  <a:lnTo>
                    <a:pt x="89" y="2132"/>
                  </a:lnTo>
                  <a:lnTo>
                    <a:pt x="71" y="2206"/>
                  </a:lnTo>
                  <a:lnTo>
                    <a:pt x="57" y="2282"/>
                  </a:lnTo>
                  <a:lnTo>
                    <a:pt x="43" y="2358"/>
                  </a:lnTo>
                  <a:lnTo>
                    <a:pt x="32" y="2436"/>
                  </a:lnTo>
                  <a:lnTo>
                    <a:pt x="23" y="2513"/>
                  </a:lnTo>
                  <a:lnTo>
                    <a:pt x="14" y="2592"/>
                  </a:lnTo>
                  <a:lnTo>
                    <a:pt x="8" y="2673"/>
                  </a:lnTo>
                  <a:lnTo>
                    <a:pt x="4" y="2753"/>
                  </a:lnTo>
                  <a:lnTo>
                    <a:pt x="1" y="2835"/>
                  </a:lnTo>
                  <a:lnTo>
                    <a:pt x="0" y="2917"/>
                  </a:lnTo>
                  <a:lnTo>
                    <a:pt x="1" y="2999"/>
                  </a:lnTo>
                  <a:lnTo>
                    <a:pt x="4" y="3081"/>
                  </a:lnTo>
                  <a:lnTo>
                    <a:pt x="8" y="3161"/>
                  </a:lnTo>
                  <a:lnTo>
                    <a:pt x="14" y="3242"/>
                  </a:lnTo>
                  <a:lnTo>
                    <a:pt x="23" y="3320"/>
                  </a:lnTo>
                  <a:lnTo>
                    <a:pt x="32" y="3398"/>
                  </a:lnTo>
                  <a:lnTo>
                    <a:pt x="43" y="3476"/>
                  </a:lnTo>
                  <a:lnTo>
                    <a:pt x="57" y="3552"/>
                  </a:lnTo>
                  <a:lnTo>
                    <a:pt x="71" y="3627"/>
                  </a:lnTo>
                  <a:lnTo>
                    <a:pt x="89" y="3702"/>
                  </a:lnTo>
                  <a:lnTo>
                    <a:pt x="106" y="3775"/>
                  </a:lnTo>
                  <a:lnTo>
                    <a:pt x="127" y="3848"/>
                  </a:lnTo>
                  <a:lnTo>
                    <a:pt x="148" y="3920"/>
                  </a:lnTo>
                  <a:lnTo>
                    <a:pt x="172" y="3990"/>
                  </a:lnTo>
                  <a:lnTo>
                    <a:pt x="197" y="4060"/>
                  </a:lnTo>
                  <a:lnTo>
                    <a:pt x="224" y="4129"/>
                  </a:lnTo>
                  <a:lnTo>
                    <a:pt x="253" y="4196"/>
                  </a:lnTo>
                  <a:lnTo>
                    <a:pt x="283" y="4263"/>
                  </a:lnTo>
                  <a:lnTo>
                    <a:pt x="314" y="4328"/>
                  </a:lnTo>
                  <a:lnTo>
                    <a:pt x="349" y="4393"/>
                  </a:lnTo>
                  <a:lnTo>
                    <a:pt x="384" y="4456"/>
                  </a:lnTo>
                  <a:lnTo>
                    <a:pt x="421" y="4517"/>
                  </a:lnTo>
                  <a:lnTo>
                    <a:pt x="459" y="4579"/>
                  </a:lnTo>
                  <a:lnTo>
                    <a:pt x="499" y="4639"/>
                  </a:lnTo>
                  <a:lnTo>
                    <a:pt x="541" y="4698"/>
                  </a:lnTo>
                  <a:lnTo>
                    <a:pt x="585" y="4756"/>
                  </a:lnTo>
                  <a:lnTo>
                    <a:pt x="630" y="4812"/>
                  </a:lnTo>
                  <a:lnTo>
                    <a:pt x="677" y="4867"/>
                  </a:lnTo>
                  <a:lnTo>
                    <a:pt x="725" y="4921"/>
                  </a:lnTo>
                  <a:lnTo>
                    <a:pt x="775" y="4974"/>
                  </a:lnTo>
                  <a:lnTo>
                    <a:pt x="826" y="5026"/>
                  </a:lnTo>
                  <a:lnTo>
                    <a:pt x="880" y="5076"/>
                  </a:lnTo>
                  <a:lnTo>
                    <a:pt x="930" y="5121"/>
                  </a:lnTo>
                  <a:lnTo>
                    <a:pt x="982" y="5165"/>
                  </a:lnTo>
                  <a:lnTo>
                    <a:pt x="1035" y="5208"/>
                  </a:lnTo>
                  <a:lnTo>
                    <a:pt x="1088" y="5249"/>
                  </a:lnTo>
                  <a:lnTo>
                    <a:pt x="1143" y="5289"/>
                  </a:lnTo>
                  <a:lnTo>
                    <a:pt x="1200" y="5327"/>
                  </a:lnTo>
                  <a:lnTo>
                    <a:pt x="1256" y="5365"/>
                  </a:lnTo>
                  <a:lnTo>
                    <a:pt x="1315" y="5401"/>
                  </a:lnTo>
                  <a:lnTo>
                    <a:pt x="1374" y="5436"/>
                  </a:lnTo>
                  <a:lnTo>
                    <a:pt x="1434" y="5469"/>
                  </a:lnTo>
                  <a:lnTo>
                    <a:pt x="1495" y="5501"/>
                  </a:lnTo>
                  <a:lnTo>
                    <a:pt x="1557" y="5531"/>
                  </a:lnTo>
                  <a:lnTo>
                    <a:pt x="1621" y="5560"/>
                  </a:lnTo>
                  <a:lnTo>
                    <a:pt x="1683" y="5587"/>
                  </a:lnTo>
                  <a:lnTo>
                    <a:pt x="1748" y="5614"/>
                  </a:lnTo>
                  <a:lnTo>
                    <a:pt x="1813" y="5639"/>
                  </a:lnTo>
                  <a:lnTo>
                    <a:pt x="1880" y="5662"/>
                  </a:lnTo>
                  <a:lnTo>
                    <a:pt x="1948" y="5684"/>
                  </a:lnTo>
                  <a:lnTo>
                    <a:pt x="2015" y="5705"/>
                  </a:lnTo>
                  <a:lnTo>
                    <a:pt x="2084" y="5723"/>
                  </a:lnTo>
                  <a:lnTo>
                    <a:pt x="2153" y="5741"/>
                  </a:lnTo>
                  <a:lnTo>
                    <a:pt x="2223" y="5757"/>
                  </a:lnTo>
                  <a:lnTo>
                    <a:pt x="2293" y="5772"/>
                  </a:lnTo>
                  <a:lnTo>
                    <a:pt x="2364" y="5785"/>
                  </a:lnTo>
                  <a:lnTo>
                    <a:pt x="2437" y="5796"/>
                  </a:lnTo>
                  <a:lnTo>
                    <a:pt x="2509" y="5807"/>
                  </a:lnTo>
                  <a:lnTo>
                    <a:pt x="2582" y="5815"/>
                  </a:lnTo>
                  <a:lnTo>
                    <a:pt x="2655" y="5822"/>
                  </a:lnTo>
                  <a:lnTo>
                    <a:pt x="2728" y="5827"/>
                  </a:lnTo>
                  <a:lnTo>
                    <a:pt x="2804" y="5831"/>
                  </a:lnTo>
                  <a:lnTo>
                    <a:pt x="2878" y="5833"/>
                  </a:lnTo>
                  <a:lnTo>
                    <a:pt x="2953" y="5835"/>
                  </a:lnTo>
                  <a:lnTo>
                    <a:pt x="3029" y="5833"/>
                  </a:lnTo>
                  <a:lnTo>
                    <a:pt x="3102" y="5830"/>
                  </a:lnTo>
                  <a:lnTo>
                    <a:pt x="3175" y="5826"/>
                  </a:lnTo>
                  <a:lnTo>
                    <a:pt x="3247" y="5820"/>
                  </a:lnTo>
                  <a:lnTo>
                    <a:pt x="3319" y="5812"/>
                  </a:lnTo>
                  <a:lnTo>
                    <a:pt x="3389" y="5802"/>
                  </a:lnTo>
                  <a:lnTo>
                    <a:pt x="3459" y="5789"/>
                  </a:lnTo>
                  <a:lnTo>
                    <a:pt x="3527" y="5776"/>
                  </a:lnTo>
                  <a:lnTo>
                    <a:pt x="3595" y="5760"/>
                  </a:lnTo>
                  <a:lnTo>
                    <a:pt x="3662" y="5743"/>
                  </a:lnTo>
                  <a:lnTo>
                    <a:pt x="3729" y="5723"/>
                  </a:lnTo>
                  <a:lnTo>
                    <a:pt x="3795" y="5702"/>
                  </a:lnTo>
                  <a:lnTo>
                    <a:pt x="3859" y="5679"/>
                  </a:lnTo>
                  <a:lnTo>
                    <a:pt x="3924" y="5653"/>
                  </a:lnTo>
                  <a:lnTo>
                    <a:pt x="3987" y="5626"/>
                  </a:lnTo>
                  <a:lnTo>
                    <a:pt x="4050" y="5598"/>
                  </a:lnTo>
                  <a:lnTo>
                    <a:pt x="4111" y="5568"/>
                  </a:lnTo>
                  <a:lnTo>
                    <a:pt x="4173" y="5535"/>
                  </a:lnTo>
                  <a:lnTo>
                    <a:pt x="4233" y="5501"/>
                  </a:lnTo>
                  <a:lnTo>
                    <a:pt x="4292" y="5464"/>
                  </a:lnTo>
                  <a:lnTo>
                    <a:pt x="4351" y="5425"/>
                  </a:lnTo>
                  <a:lnTo>
                    <a:pt x="4409" y="5385"/>
                  </a:lnTo>
                  <a:lnTo>
                    <a:pt x="4467" y="5344"/>
                  </a:lnTo>
                  <a:lnTo>
                    <a:pt x="4524" y="5300"/>
                  </a:lnTo>
                  <a:lnTo>
                    <a:pt x="4579" y="5253"/>
                  </a:lnTo>
                  <a:lnTo>
                    <a:pt x="4635" y="5206"/>
                  </a:lnTo>
                  <a:lnTo>
                    <a:pt x="4690" y="5156"/>
                  </a:lnTo>
                  <a:lnTo>
                    <a:pt x="4743" y="5105"/>
                  </a:lnTo>
                  <a:lnTo>
                    <a:pt x="4797" y="5051"/>
                  </a:lnTo>
                  <a:lnTo>
                    <a:pt x="4850" y="4996"/>
                  </a:lnTo>
                  <a:lnTo>
                    <a:pt x="4901" y="4939"/>
                  </a:lnTo>
                  <a:lnTo>
                    <a:pt x="4953" y="4879"/>
                  </a:lnTo>
                  <a:lnTo>
                    <a:pt x="4969" y="4858"/>
                  </a:lnTo>
                  <a:lnTo>
                    <a:pt x="4314" y="40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Rectangle 18"/>
            <p:cNvSpPr>
              <a:spLocks noChangeArrowheads="1"/>
            </p:cNvSpPr>
            <p:nvPr userDrawn="1"/>
          </p:nvSpPr>
          <p:spPr bwMode="auto">
            <a:xfrm>
              <a:off x="810339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8266907" y="4327525"/>
              <a:ext cx="271463" cy="565150"/>
            </a:xfrm>
            <a:custGeom>
              <a:avLst/>
              <a:gdLst>
                <a:gd name="T0" fmla="*/ 3449 w 3574"/>
                <a:gd name="T1" fmla="*/ 6194 h 7472"/>
                <a:gd name="T2" fmla="*/ 3335 w 3574"/>
                <a:gd name="T3" fmla="*/ 6255 h 7472"/>
                <a:gd name="T4" fmla="*/ 3224 w 3574"/>
                <a:gd name="T5" fmla="*/ 6308 h 7472"/>
                <a:gd name="T6" fmla="*/ 3115 w 3574"/>
                <a:gd name="T7" fmla="*/ 6353 h 7472"/>
                <a:gd name="T8" fmla="*/ 3007 w 3574"/>
                <a:gd name="T9" fmla="*/ 6388 h 7472"/>
                <a:gd name="T10" fmla="*/ 2929 w 3574"/>
                <a:gd name="T11" fmla="*/ 6408 h 7472"/>
                <a:gd name="T12" fmla="*/ 2876 w 3574"/>
                <a:gd name="T13" fmla="*/ 6420 h 7472"/>
                <a:gd name="T14" fmla="*/ 2826 w 3574"/>
                <a:gd name="T15" fmla="*/ 6429 h 7472"/>
                <a:gd name="T16" fmla="*/ 2775 w 3574"/>
                <a:gd name="T17" fmla="*/ 6435 h 7472"/>
                <a:gd name="T18" fmla="*/ 2726 w 3574"/>
                <a:gd name="T19" fmla="*/ 6439 h 7472"/>
                <a:gd name="T20" fmla="*/ 2676 w 3574"/>
                <a:gd name="T21" fmla="*/ 6442 h 7472"/>
                <a:gd name="T22" fmla="*/ 2617 w 3574"/>
                <a:gd name="T23" fmla="*/ 6441 h 7472"/>
                <a:gd name="T24" fmla="*/ 2552 w 3574"/>
                <a:gd name="T25" fmla="*/ 6437 h 7472"/>
                <a:gd name="T26" fmla="*/ 2492 w 3574"/>
                <a:gd name="T27" fmla="*/ 6428 h 7472"/>
                <a:gd name="T28" fmla="*/ 2436 w 3574"/>
                <a:gd name="T29" fmla="*/ 6414 h 7472"/>
                <a:gd name="T30" fmla="*/ 2384 w 3574"/>
                <a:gd name="T31" fmla="*/ 6395 h 7472"/>
                <a:gd name="T32" fmla="*/ 2338 w 3574"/>
                <a:gd name="T33" fmla="*/ 6370 h 7472"/>
                <a:gd name="T34" fmla="*/ 2296 w 3574"/>
                <a:gd name="T35" fmla="*/ 6342 h 7472"/>
                <a:gd name="T36" fmla="*/ 2258 w 3574"/>
                <a:gd name="T37" fmla="*/ 6308 h 7472"/>
                <a:gd name="T38" fmla="*/ 2225 w 3574"/>
                <a:gd name="T39" fmla="*/ 6269 h 7472"/>
                <a:gd name="T40" fmla="*/ 2197 w 3574"/>
                <a:gd name="T41" fmla="*/ 6225 h 7472"/>
                <a:gd name="T42" fmla="*/ 2172 w 3574"/>
                <a:gd name="T43" fmla="*/ 6175 h 7472"/>
                <a:gd name="T44" fmla="*/ 2151 w 3574"/>
                <a:gd name="T45" fmla="*/ 6121 h 7472"/>
                <a:gd name="T46" fmla="*/ 2136 w 3574"/>
                <a:gd name="T47" fmla="*/ 6060 h 7472"/>
                <a:gd name="T48" fmla="*/ 2123 w 3574"/>
                <a:gd name="T49" fmla="*/ 5995 h 7472"/>
                <a:gd name="T50" fmla="*/ 2115 w 3574"/>
                <a:gd name="T51" fmla="*/ 5924 h 7472"/>
                <a:gd name="T52" fmla="*/ 2112 w 3574"/>
                <a:gd name="T53" fmla="*/ 5847 h 7472"/>
                <a:gd name="T54" fmla="*/ 2111 w 3574"/>
                <a:gd name="T55" fmla="*/ 2816 h 7472"/>
                <a:gd name="T56" fmla="*/ 3286 w 3574"/>
                <a:gd name="T57" fmla="*/ 1755 h 7472"/>
                <a:gd name="T58" fmla="*/ 2111 w 3574"/>
                <a:gd name="T59" fmla="*/ 0 h 7472"/>
                <a:gd name="T60" fmla="*/ 977 w 3574"/>
                <a:gd name="T61" fmla="*/ 1755 h 7472"/>
                <a:gd name="T62" fmla="*/ 0 w 3574"/>
                <a:gd name="T63" fmla="*/ 2816 h 7472"/>
                <a:gd name="T64" fmla="*/ 977 w 3574"/>
                <a:gd name="T65" fmla="*/ 5997 h 7472"/>
                <a:gd name="T66" fmla="*/ 983 w 3574"/>
                <a:gd name="T67" fmla="*/ 6156 h 7472"/>
                <a:gd name="T68" fmla="*/ 1001 w 3574"/>
                <a:gd name="T69" fmla="*/ 6308 h 7472"/>
                <a:gd name="T70" fmla="*/ 1030 w 3574"/>
                <a:gd name="T71" fmla="*/ 6454 h 7472"/>
                <a:gd name="T72" fmla="*/ 1069 w 3574"/>
                <a:gd name="T73" fmla="*/ 6591 h 7472"/>
                <a:gd name="T74" fmla="*/ 1120 w 3574"/>
                <a:gd name="T75" fmla="*/ 6721 h 7472"/>
                <a:gd name="T76" fmla="*/ 1180 w 3574"/>
                <a:gd name="T77" fmla="*/ 6840 h 7472"/>
                <a:gd name="T78" fmla="*/ 1251 w 3574"/>
                <a:gd name="T79" fmla="*/ 6951 h 7472"/>
                <a:gd name="T80" fmla="*/ 1330 w 3574"/>
                <a:gd name="T81" fmla="*/ 7053 h 7472"/>
                <a:gd name="T82" fmla="*/ 1419 w 3574"/>
                <a:gd name="T83" fmla="*/ 7145 h 7472"/>
                <a:gd name="T84" fmla="*/ 1517 w 3574"/>
                <a:gd name="T85" fmla="*/ 7227 h 7472"/>
                <a:gd name="T86" fmla="*/ 1622 w 3574"/>
                <a:gd name="T87" fmla="*/ 7298 h 7472"/>
                <a:gd name="T88" fmla="*/ 1735 w 3574"/>
                <a:gd name="T89" fmla="*/ 7356 h 7472"/>
                <a:gd name="T90" fmla="*/ 1855 w 3574"/>
                <a:gd name="T91" fmla="*/ 7404 h 7472"/>
                <a:gd name="T92" fmla="*/ 1983 w 3574"/>
                <a:gd name="T93" fmla="*/ 7439 h 7472"/>
                <a:gd name="T94" fmla="*/ 2118 w 3574"/>
                <a:gd name="T95" fmla="*/ 7462 h 7472"/>
                <a:gd name="T96" fmla="*/ 2258 w 3574"/>
                <a:gd name="T97" fmla="*/ 7472 h 7472"/>
                <a:gd name="T98" fmla="*/ 2353 w 3574"/>
                <a:gd name="T99" fmla="*/ 7472 h 7472"/>
                <a:gd name="T100" fmla="*/ 2444 w 3574"/>
                <a:gd name="T101" fmla="*/ 7468 h 7472"/>
                <a:gd name="T102" fmla="*/ 2531 w 3574"/>
                <a:gd name="T103" fmla="*/ 7461 h 7472"/>
                <a:gd name="T104" fmla="*/ 2611 w 3574"/>
                <a:gd name="T105" fmla="*/ 7451 h 7472"/>
                <a:gd name="T106" fmla="*/ 2689 w 3574"/>
                <a:gd name="T107" fmla="*/ 7439 h 7472"/>
                <a:gd name="T108" fmla="*/ 2762 w 3574"/>
                <a:gd name="T109" fmla="*/ 7424 h 7472"/>
                <a:gd name="T110" fmla="*/ 2830 w 3574"/>
                <a:gd name="T111" fmla="*/ 7407 h 7472"/>
                <a:gd name="T112" fmla="*/ 2895 w 3574"/>
                <a:gd name="T113" fmla="*/ 7388 h 7472"/>
                <a:gd name="T114" fmla="*/ 2956 w 3574"/>
                <a:gd name="T115" fmla="*/ 7369 h 7472"/>
                <a:gd name="T116" fmla="*/ 3014 w 3574"/>
                <a:gd name="T117" fmla="*/ 7347 h 7472"/>
                <a:gd name="T118" fmla="*/ 3117 w 3574"/>
                <a:gd name="T119" fmla="*/ 7303 h 7472"/>
                <a:gd name="T120" fmla="*/ 3206 w 3574"/>
                <a:gd name="T121" fmla="*/ 7257 h 7472"/>
                <a:gd name="T122" fmla="*/ 3284 w 3574"/>
                <a:gd name="T123" fmla="*/ 7212 h 7472"/>
                <a:gd name="T124" fmla="*/ 3574 w 3574"/>
                <a:gd name="T125" fmla="*/ 6119 h 7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74" h="7472">
                  <a:moveTo>
                    <a:pt x="3506" y="6160"/>
                  </a:moveTo>
                  <a:lnTo>
                    <a:pt x="3449" y="6194"/>
                  </a:lnTo>
                  <a:lnTo>
                    <a:pt x="3391" y="6226"/>
                  </a:lnTo>
                  <a:lnTo>
                    <a:pt x="3335" y="6255"/>
                  </a:lnTo>
                  <a:lnTo>
                    <a:pt x="3279" y="6283"/>
                  </a:lnTo>
                  <a:lnTo>
                    <a:pt x="3224" y="6308"/>
                  </a:lnTo>
                  <a:lnTo>
                    <a:pt x="3168" y="6331"/>
                  </a:lnTo>
                  <a:lnTo>
                    <a:pt x="3115" y="6353"/>
                  </a:lnTo>
                  <a:lnTo>
                    <a:pt x="3060" y="6371"/>
                  </a:lnTo>
                  <a:lnTo>
                    <a:pt x="3007" y="6388"/>
                  </a:lnTo>
                  <a:lnTo>
                    <a:pt x="2955" y="6402"/>
                  </a:lnTo>
                  <a:lnTo>
                    <a:pt x="2929" y="6408"/>
                  </a:lnTo>
                  <a:lnTo>
                    <a:pt x="2902" y="6415"/>
                  </a:lnTo>
                  <a:lnTo>
                    <a:pt x="2876" y="6420"/>
                  </a:lnTo>
                  <a:lnTo>
                    <a:pt x="2852" y="6425"/>
                  </a:lnTo>
                  <a:lnTo>
                    <a:pt x="2826" y="6429"/>
                  </a:lnTo>
                  <a:lnTo>
                    <a:pt x="2800" y="6432"/>
                  </a:lnTo>
                  <a:lnTo>
                    <a:pt x="2775" y="6435"/>
                  </a:lnTo>
                  <a:lnTo>
                    <a:pt x="2751" y="6438"/>
                  </a:lnTo>
                  <a:lnTo>
                    <a:pt x="2726" y="6439"/>
                  </a:lnTo>
                  <a:lnTo>
                    <a:pt x="2701" y="6441"/>
                  </a:lnTo>
                  <a:lnTo>
                    <a:pt x="2676" y="6442"/>
                  </a:lnTo>
                  <a:lnTo>
                    <a:pt x="2651" y="6442"/>
                  </a:lnTo>
                  <a:lnTo>
                    <a:pt x="2617" y="6441"/>
                  </a:lnTo>
                  <a:lnTo>
                    <a:pt x="2584" y="6440"/>
                  </a:lnTo>
                  <a:lnTo>
                    <a:pt x="2552" y="6437"/>
                  </a:lnTo>
                  <a:lnTo>
                    <a:pt x="2521" y="6433"/>
                  </a:lnTo>
                  <a:lnTo>
                    <a:pt x="2492" y="6428"/>
                  </a:lnTo>
                  <a:lnTo>
                    <a:pt x="2463" y="6421"/>
                  </a:lnTo>
                  <a:lnTo>
                    <a:pt x="2436" y="6414"/>
                  </a:lnTo>
                  <a:lnTo>
                    <a:pt x="2409" y="6404"/>
                  </a:lnTo>
                  <a:lnTo>
                    <a:pt x="2384" y="6395"/>
                  </a:lnTo>
                  <a:lnTo>
                    <a:pt x="2361" y="6384"/>
                  </a:lnTo>
                  <a:lnTo>
                    <a:pt x="2338" y="6370"/>
                  </a:lnTo>
                  <a:lnTo>
                    <a:pt x="2316" y="6357"/>
                  </a:lnTo>
                  <a:lnTo>
                    <a:pt x="2296" y="6342"/>
                  </a:lnTo>
                  <a:lnTo>
                    <a:pt x="2276" y="6326"/>
                  </a:lnTo>
                  <a:lnTo>
                    <a:pt x="2258" y="6308"/>
                  </a:lnTo>
                  <a:lnTo>
                    <a:pt x="2241" y="6289"/>
                  </a:lnTo>
                  <a:lnTo>
                    <a:pt x="2225" y="6269"/>
                  </a:lnTo>
                  <a:lnTo>
                    <a:pt x="2210" y="6248"/>
                  </a:lnTo>
                  <a:lnTo>
                    <a:pt x="2197" y="6225"/>
                  </a:lnTo>
                  <a:lnTo>
                    <a:pt x="2183" y="6201"/>
                  </a:lnTo>
                  <a:lnTo>
                    <a:pt x="2172" y="6175"/>
                  </a:lnTo>
                  <a:lnTo>
                    <a:pt x="2161" y="6149"/>
                  </a:lnTo>
                  <a:lnTo>
                    <a:pt x="2151" y="6121"/>
                  </a:lnTo>
                  <a:lnTo>
                    <a:pt x="2143" y="6091"/>
                  </a:lnTo>
                  <a:lnTo>
                    <a:pt x="2136" y="6060"/>
                  </a:lnTo>
                  <a:lnTo>
                    <a:pt x="2128" y="6028"/>
                  </a:lnTo>
                  <a:lnTo>
                    <a:pt x="2123" y="5995"/>
                  </a:lnTo>
                  <a:lnTo>
                    <a:pt x="2119" y="5960"/>
                  </a:lnTo>
                  <a:lnTo>
                    <a:pt x="2115" y="5924"/>
                  </a:lnTo>
                  <a:lnTo>
                    <a:pt x="2113" y="5886"/>
                  </a:lnTo>
                  <a:lnTo>
                    <a:pt x="2112" y="5847"/>
                  </a:lnTo>
                  <a:lnTo>
                    <a:pt x="2111" y="5807"/>
                  </a:lnTo>
                  <a:lnTo>
                    <a:pt x="2111" y="2816"/>
                  </a:lnTo>
                  <a:lnTo>
                    <a:pt x="3286" y="2816"/>
                  </a:lnTo>
                  <a:lnTo>
                    <a:pt x="3286" y="1755"/>
                  </a:lnTo>
                  <a:lnTo>
                    <a:pt x="2111" y="1755"/>
                  </a:lnTo>
                  <a:lnTo>
                    <a:pt x="2111" y="0"/>
                  </a:lnTo>
                  <a:lnTo>
                    <a:pt x="977" y="607"/>
                  </a:lnTo>
                  <a:lnTo>
                    <a:pt x="977" y="1755"/>
                  </a:lnTo>
                  <a:lnTo>
                    <a:pt x="0" y="1755"/>
                  </a:lnTo>
                  <a:lnTo>
                    <a:pt x="0" y="2816"/>
                  </a:lnTo>
                  <a:lnTo>
                    <a:pt x="977" y="2816"/>
                  </a:lnTo>
                  <a:lnTo>
                    <a:pt x="977" y="5997"/>
                  </a:lnTo>
                  <a:lnTo>
                    <a:pt x="978" y="6078"/>
                  </a:lnTo>
                  <a:lnTo>
                    <a:pt x="983" y="6156"/>
                  </a:lnTo>
                  <a:lnTo>
                    <a:pt x="991" y="6233"/>
                  </a:lnTo>
                  <a:lnTo>
                    <a:pt x="1001" y="6308"/>
                  </a:lnTo>
                  <a:lnTo>
                    <a:pt x="1013" y="6383"/>
                  </a:lnTo>
                  <a:lnTo>
                    <a:pt x="1030" y="6454"/>
                  </a:lnTo>
                  <a:lnTo>
                    <a:pt x="1048" y="6524"/>
                  </a:lnTo>
                  <a:lnTo>
                    <a:pt x="1069" y="6591"/>
                  </a:lnTo>
                  <a:lnTo>
                    <a:pt x="1094" y="6657"/>
                  </a:lnTo>
                  <a:lnTo>
                    <a:pt x="1120" y="6721"/>
                  </a:lnTo>
                  <a:lnTo>
                    <a:pt x="1148" y="6781"/>
                  </a:lnTo>
                  <a:lnTo>
                    <a:pt x="1180" y="6840"/>
                  </a:lnTo>
                  <a:lnTo>
                    <a:pt x="1214" y="6898"/>
                  </a:lnTo>
                  <a:lnTo>
                    <a:pt x="1251" y="6951"/>
                  </a:lnTo>
                  <a:lnTo>
                    <a:pt x="1290" y="7004"/>
                  </a:lnTo>
                  <a:lnTo>
                    <a:pt x="1330" y="7053"/>
                  </a:lnTo>
                  <a:lnTo>
                    <a:pt x="1373" y="7101"/>
                  </a:lnTo>
                  <a:lnTo>
                    <a:pt x="1419" y="7145"/>
                  </a:lnTo>
                  <a:lnTo>
                    <a:pt x="1466" y="7187"/>
                  </a:lnTo>
                  <a:lnTo>
                    <a:pt x="1517" y="7227"/>
                  </a:lnTo>
                  <a:lnTo>
                    <a:pt x="1568" y="7264"/>
                  </a:lnTo>
                  <a:lnTo>
                    <a:pt x="1622" y="7298"/>
                  </a:lnTo>
                  <a:lnTo>
                    <a:pt x="1678" y="7329"/>
                  </a:lnTo>
                  <a:lnTo>
                    <a:pt x="1735" y="7356"/>
                  </a:lnTo>
                  <a:lnTo>
                    <a:pt x="1794" y="7382"/>
                  </a:lnTo>
                  <a:lnTo>
                    <a:pt x="1855" y="7404"/>
                  </a:lnTo>
                  <a:lnTo>
                    <a:pt x="1919" y="7423"/>
                  </a:lnTo>
                  <a:lnTo>
                    <a:pt x="1983" y="7439"/>
                  </a:lnTo>
                  <a:lnTo>
                    <a:pt x="2050" y="7452"/>
                  </a:lnTo>
                  <a:lnTo>
                    <a:pt x="2118" y="7462"/>
                  </a:lnTo>
                  <a:lnTo>
                    <a:pt x="2187" y="7469"/>
                  </a:lnTo>
                  <a:lnTo>
                    <a:pt x="2258" y="7472"/>
                  </a:lnTo>
                  <a:lnTo>
                    <a:pt x="2307" y="7472"/>
                  </a:lnTo>
                  <a:lnTo>
                    <a:pt x="2353" y="7472"/>
                  </a:lnTo>
                  <a:lnTo>
                    <a:pt x="2400" y="7470"/>
                  </a:lnTo>
                  <a:lnTo>
                    <a:pt x="2444" y="7468"/>
                  </a:lnTo>
                  <a:lnTo>
                    <a:pt x="2487" y="7465"/>
                  </a:lnTo>
                  <a:lnTo>
                    <a:pt x="2531" y="7461"/>
                  </a:lnTo>
                  <a:lnTo>
                    <a:pt x="2572" y="7456"/>
                  </a:lnTo>
                  <a:lnTo>
                    <a:pt x="2611" y="7451"/>
                  </a:lnTo>
                  <a:lnTo>
                    <a:pt x="2650" y="7445"/>
                  </a:lnTo>
                  <a:lnTo>
                    <a:pt x="2689" y="7439"/>
                  </a:lnTo>
                  <a:lnTo>
                    <a:pt x="2726" y="7432"/>
                  </a:lnTo>
                  <a:lnTo>
                    <a:pt x="2762" y="7424"/>
                  </a:lnTo>
                  <a:lnTo>
                    <a:pt x="2797" y="7416"/>
                  </a:lnTo>
                  <a:lnTo>
                    <a:pt x="2830" y="7407"/>
                  </a:lnTo>
                  <a:lnTo>
                    <a:pt x="2863" y="7399"/>
                  </a:lnTo>
                  <a:lnTo>
                    <a:pt x="2895" y="7388"/>
                  </a:lnTo>
                  <a:lnTo>
                    <a:pt x="2926" y="7379"/>
                  </a:lnTo>
                  <a:lnTo>
                    <a:pt x="2956" y="7369"/>
                  </a:lnTo>
                  <a:lnTo>
                    <a:pt x="2985" y="7359"/>
                  </a:lnTo>
                  <a:lnTo>
                    <a:pt x="3014" y="7347"/>
                  </a:lnTo>
                  <a:lnTo>
                    <a:pt x="3066" y="7326"/>
                  </a:lnTo>
                  <a:lnTo>
                    <a:pt x="3117" y="7303"/>
                  </a:lnTo>
                  <a:lnTo>
                    <a:pt x="3163" y="7279"/>
                  </a:lnTo>
                  <a:lnTo>
                    <a:pt x="3206" y="7257"/>
                  </a:lnTo>
                  <a:lnTo>
                    <a:pt x="3247" y="7234"/>
                  </a:lnTo>
                  <a:lnTo>
                    <a:pt x="3284" y="7212"/>
                  </a:lnTo>
                  <a:lnTo>
                    <a:pt x="3295" y="7205"/>
                  </a:lnTo>
                  <a:lnTo>
                    <a:pt x="3574" y="6119"/>
                  </a:lnTo>
                  <a:lnTo>
                    <a:pt x="3506" y="61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Rectangle 20"/>
            <p:cNvSpPr>
              <a:spLocks noChangeArrowheads="1"/>
            </p:cNvSpPr>
            <p:nvPr userDrawn="1"/>
          </p:nvSpPr>
          <p:spPr bwMode="auto">
            <a:xfrm>
              <a:off x="860504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8044657" y="4205288"/>
              <a:ext cx="703263" cy="185737"/>
            </a:xfrm>
            <a:custGeom>
              <a:avLst/>
              <a:gdLst>
                <a:gd name="T0" fmla="*/ 9100 w 9291"/>
                <a:gd name="T1" fmla="*/ 2197 h 2462"/>
                <a:gd name="T2" fmla="*/ 8781 w 9291"/>
                <a:gd name="T3" fmla="*/ 1819 h 2462"/>
                <a:gd name="T4" fmla="*/ 8425 w 9291"/>
                <a:gd name="T5" fmla="*/ 1469 h 2462"/>
                <a:gd name="T6" fmla="*/ 8035 w 9291"/>
                <a:gd name="T7" fmla="*/ 1148 h 2462"/>
                <a:gd name="T8" fmla="*/ 7615 w 9291"/>
                <a:gd name="T9" fmla="*/ 862 h 2462"/>
                <a:gd name="T10" fmla="*/ 7168 w 9291"/>
                <a:gd name="T11" fmla="*/ 610 h 2462"/>
                <a:gd name="T12" fmla="*/ 6697 w 9291"/>
                <a:gd name="T13" fmla="*/ 399 h 2462"/>
                <a:gd name="T14" fmla="*/ 6206 w 9291"/>
                <a:gd name="T15" fmla="*/ 229 h 2462"/>
                <a:gd name="T16" fmla="*/ 5698 w 9291"/>
                <a:gd name="T17" fmla="*/ 104 h 2462"/>
                <a:gd name="T18" fmla="*/ 5178 w 9291"/>
                <a:gd name="T19" fmla="*/ 27 h 2462"/>
                <a:gd name="T20" fmla="*/ 4646 w 9291"/>
                <a:gd name="T21" fmla="*/ 0 h 2462"/>
                <a:gd name="T22" fmla="*/ 4123 w 9291"/>
                <a:gd name="T23" fmla="*/ 26 h 2462"/>
                <a:gd name="T24" fmla="*/ 3608 w 9291"/>
                <a:gd name="T25" fmla="*/ 102 h 2462"/>
                <a:gd name="T26" fmla="*/ 3104 w 9291"/>
                <a:gd name="T27" fmla="*/ 225 h 2462"/>
                <a:gd name="T28" fmla="*/ 2616 w 9291"/>
                <a:gd name="T29" fmla="*/ 392 h 2462"/>
                <a:gd name="T30" fmla="*/ 2147 w 9291"/>
                <a:gd name="T31" fmla="*/ 601 h 2462"/>
                <a:gd name="T32" fmla="*/ 1699 w 9291"/>
                <a:gd name="T33" fmla="*/ 849 h 2462"/>
                <a:gd name="T34" fmla="*/ 1276 w 9291"/>
                <a:gd name="T35" fmla="*/ 1136 h 2462"/>
                <a:gd name="T36" fmla="*/ 883 w 9291"/>
                <a:gd name="T37" fmla="*/ 1456 h 2462"/>
                <a:gd name="T38" fmla="*/ 521 w 9291"/>
                <a:gd name="T39" fmla="*/ 1810 h 2462"/>
                <a:gd name="T40" fmla="*/ 195 w 9291"/>
                <a:gd name="T41" fmla="*/ 2192 h 2462"/>
                <a:gd name="T42" fmla="*/ 1328 w 9291"/>
                <a:gd name="T43" fmla="*/ 2462 h 2462"/>
                <a:gd name="T44" fmla="*/ 1590 w 9291"/>
                <a:gd name="T45" fmla="*/ 2212 h 2462"/>
                <a:gd name="T46" fmla="*/ 1865 w 9291"/>
                <a:gd name="T47" fmla="*/ 1983 h 2462"/>
                <a:gd name="T48" fmla="*/ 2152 w 9291"/>
                <a:gd name="T49" fmla="*/ 1778 h 2462"/>
                <a:gd name="T50" fmla="*/ 2450 w 9291"/>
                <a:gd name="T51" fmla="*/ 1597 h 2462"/>
                <a:gd name="T52" fmla="*/ 2758 w 9291"/>
                <a:gd name="T53" fmla="*/ 1440 h 2462"/>
                <a:gd name="T54" fmla="*/ 3076 w 9291"/>
                <a:gd name="T55" fmla="*/ 1307 h 2462"/>
                <a:gd name="T56" fmla="*/ 3401 w 9291"/>
                <a:gd name="T57" fmla="*/ 1199 h 2462"/>
                <a:gd name="T58" fmla="*/ 3733 w 9291"/>
                <a:gd name="T59" fmla="*/ 1115 h 2462"/>
                <a:gd name="T60" fmla="*/ 4072 w 9291"/>
                <a:gd name="T61" fmla="*/ 1059 h 2462"/>
                <a:gd name="T62" fmla="*/ 4415 w 9291"/>
                <a:gd name="T63" fmla="*/ 1028 h 2462"/>
                <a:gd name="T64" fmla="*/ 4760 w 9291"/>
                <a:gd name="T65" fmla="*/ 1023 h 2462"/>
                <a:gd name="T66" fmla="*/ 5100 w 9291"/>
                <a:gd name="T67" fmla="*/ 1045 h 2462"/>
                <a:gd name="T68" fmla="*/ 5438 w 9291"/>
                <a:gd name="T69" fmla="*/ 1094 h 2462"/>
                <a:gd name="T70" fmla="*/ 5771 w 9291"/>
                <a:gd name="T71" fmla="*/ 1168 h 2462"/>
                <a:gd name="T72" fmla="*/ 6098 w 9291"/>
                <a:gd name="T73" fmla="*/ 1268 h 2462"/>
                <a:gd name="T74" fmla="*/ 6419 w 9291"/>
                <a:gd name="T75" fmla="*/ 1393 h 2462"/>
                <a:gd name="T76" fmla="*/ 6732 w 9291"/>
                <a:gd name="T77" fmla="*/ 1541 h 2462"/>
                <a:gd name="T78" fmla="*/ 7036 w 9291"/>
                <a:gd name="T79" fmla="*/ 1715 h 2462"/>
                <a:gd name="T80" fmla="*/ 7329 w 9291"/>
                <a:gd name="T81" fmla="*/ 1912 h 2462"/>
                <a:gd name="T82" fmla="*/ 7609 w 9291"/>
                <a:gd name="T83" fmla="*/ 2132 h 2462"/>
                <a:gd name="T84" fmla="*/ 7876 w 9291"/>
                <a:gd name="T85" fmla="*/ 2377 h 2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291" h="2462">
                  <a:moveTo>
                    <a:pt x="9291" y="2462"/>
                  </a:moveTo>
                  <a:lnTo>
                    <a:pt x="9198" y="2328"/>
                  </a:lnTo>
                  <a:lnTo>
                    <a:pt x="9100" y="2197"/>
                  </a:lnTo>
                  <a:lnTo>
                    <a:pt x="8999" y="2069"/>
                  </a:lnTo>
                  <a:lnTo>
                    <a:pt x="8893" y="1943"/>
                  </a:lnTo>
                  <a:lnTo>
                    <a:pt x="8781" y="1819"/>
                  </a:lnTo>
                  <a:lnTo>
                    <a:pt x="8667" y="1700"/>
                  </a:lnTo>
                  <a:lnTo>
                    <a:pt x="8548" y="1582"/>
                  </a:lnTo>
                  <a:lnTo>
                    <a:pt x="8425" y="1469"/>
                  </a:lnTo>
                  <a:lnTo>
                    <a:pt x="8299" y="1358"/>
                  </a:lnTo>
                  <a:lnTo>
                    <a:pt x="8169" y="1252"/>
                  </a:lnTo>
                  <a:lnTo>
                    <a:pt x="8035" y="1148"/>
                  </a:lnTo>
                  <a:lnTo>
                    <a:pt x="7899" y="1049"/>
                  </a:lnTo>
                  <a:lnTo>
                    <a:pt x="7759" y="953"/>
                  </a:lnTo>
                  <a:lnTo>
                    <a:pt x="7615" y="862"/>
                  </a:lnTo>
                  <a:lnTo>
                    <a:pt x="7469" y="774"/>
                  </a:lnTo>
                  <a:lnTo>
                    <a:pt x="7319" y="690"/>
                  </a:lnTo>
                  <a:lnTo>
                    <a:pt x="7168" y="610"/>
                  </a:lnTo>
                  <a:lnTo>
                    <a:pt x="7013" y="535"/>
                  </a:lnTo>
                  <a:lnTo>
                    <a:pt x="6856" y="465"/>
                  </a:lnTo>
                  <a:lnTo>
                    <a:pt x="6697" y="399"/>
                  </a:lnTo>
                  <a:lnTo>
                    <a:pt x="6535" y="337"/>
                  </a:lnTo>
                  <a:lnTo>
                    <a:pt x="6371" y="281"/>
                  </a:lnTo>
                  <a:lnTo>
                    <a:pt x="6206" y="229"/>
                  </a:lnTo>
                  <a:lnTo>
                    <a:pt x="6038" y="182"/>
                  </a:lnTo>
                  <a:lnTo>
                    <a:pt x="5869" y="140"/>
                  </a:lnTo>
                  <a:lnTo>
                    <a:pt x="5698" y="104"/>
                  </a:lnTo>
                  <a:lnTo>
                    <a:pt x="5526" y="72"/>
                  </a:lnTo>
                  <a:lnTo>
                    <a:pt x="5352" y="47"/>
                  </a:lnTo>
                  <a:lnTo>
                    <a:pt x="5178" y="27"/>
                  </a:lnTo>
                  <a:lnTo>
                    <a:pt x="5001" y="13"/>
                  </a:lnTo>
                  <a:lnTo>
                    <a:pt x="4824" y="3"/>
                  </a:lnTo>
                  <a:lnTo>
                    <a:pt x="4646" y="0"/>
                  </a:lnTo>
                  <a:lnTo>
                    <a:pt x="4471" y="3"/>
                  </a:lnTo>
                  <a:lnTo>
                    <a:pt x="4297" y="13"/>
                  </a:lnTo>
                  <a:lnTo>
                    <a:pt x="4123" y="26"/>
                  </a:lnTo>
                  <a:lnTo>
                    <a:pt x="3950" y="47"/>
                  </a:lnTo>
                  <a:lnTo>
                    <a:pt x="3779" y="71"/>
                  </a:lnTo>
                  <a:lnTo>
                    <a:pt x="3608" y="102"/>
                  </a:lnTo>
                  <a:lnTo>
                    <a:pt x="3438" y="137"/>
                  </a:lnTo>
                  <a:lnTo>
                    <a:pt x="3271" y="179"/>
                  </a:lnTo>
                  <a:lnTo>
                    <a:pt x="3104" y="225"/>
                  </a:lnTo>
                  <a:lnTo>
                    <a:pt x="2940" y="275"/>
                  </a:lnTo>
                  <a:lnTo>
                    <a:pt x="2777" y="331"/>
                  </a:lnTo>
                  <a:lnTo>
                    <a:pt x="2616" y="392"/>
                  </a:lnTo>
                  <a:lnTo>
                    <a:pt x="2457" y="457"/>
                  </a:lnTo>
                  <a:lnTo>
                    <a:pt x="2300" y="527"/>
                  </a:lnTo>
                  <a:lnTo>
                    <a:pt x="2147" y="601"/>
                  </a:lnTo>
                  <a:lnTo>
                    <a:pt x="1994" y="679"/>
                  </a:lnTo>
                  <a:lnTo>
                    <a:pt x="1845" y="763"/>
                  </a:lnTo>
                  <a:lnTo>
                    <a:pt x="1699" y="849"/>
                  </a:lnTo>
                  <a:lnTo>
                    <a:pt x="1555" y="941"/>
                  </a:lnTo>
                  <a:lnTo>
                    <a:pt x="1414" y="1036"/>
                  </a:lnTo>
                  <a:lnTo>
                    <a:pt x="1276" y="1136"/>
                  </a:lnTo>
                  <a:lnTo>
                    <a:pt x="1142" y="1239"/>
                  </a:lnTo>
                  <a:lnTo>
                    <a:pt x="1010" y="1346"/>
                  </a:lnTo>
                  <a:lnTo>
                    <a:pt x="883" y="1456"/>
                  </a:lnTo>
                  <a:lnTo>
                    <a:pt x="758" y="1571"/>
                  </a:lnTo>
                  <a:lnTo>
                    <a:pt x="637" y="1688"/>
                  </a:lnTo>
                  <a:lnTo>
                    <a:pt x="521" y="1810"/>
                  </a:lnTo>
                  <a:lnTo>
                    <a:pt x="408" y="1934"/>
                  </a:lnTo>
                  <a:lnTo>
                    <a:pt x="300" y="2061"/>
                  </a:lnTo>
                  <a:lnTo>
                    <a:pt x="195" y="2192"/>
                  </a:lnTo>
                  <a:lnTo>
                    <a:pt x="95" y="2326"/>
                  </a:lnTo>
                  <a:lnTo>
                    <a:pt x="0" y="2462"/>
                  </a:lnTo>
                  <a:lnTo>
                    <a:pt x="1328" y="2462"/>
                  </a:lnTo>
                  <a:lnTo>
                    <a:pt x="1414" y="2377"/>
                  </a:lnTo>
                  <a:lnTo>
                    <a:pt x="1501" y="2293"/>
                  </a:lnTo>
                  <a:lnTo>
                    <a:pt x="1590" y="2212"/>
                  </a:lnTo>
                  <a:lnTo>
                    <a:pt x="1680" y="2132"/>
                  </a:lnTo>
                  <a:lnTo>
                    <a:pt x="1772" y="2057"/>
                  </a:lnTo>
                  <a:lnTo>
                    <a:pt x="1865" y="1983"/>
                  </a:lnTo>
                  <a:lnTo>
                    <a:pt x="1959" y="1912"/>
                  </a:lnTo>
                  <a:lnTo>
                    <a:pt x="2055" y="1844"/>
                  </a:lnTo>
                  <a:lnTo>
                    <a:pt x="2152" y="1778"/>
                  </a:lnTo>
                  <a:lnTo>
                    <a:pt x="2250" y="1715"/>
                  </a:lnTo>
                  <a:lnTo>
                    <a:pt x="2350" y="1654"/>
                  </a:lnTo>
                  <a:lnTo>
                    <a:pt x="2450" y="1597"/>
                  </a:lnTo>
                  <a:lnTo>
                    <a:pt x="2552" y="1542"/>
                  </a:lnTo>
                  <a:lnTo>
                    <a:pt x="2654" y="1489"/>
                  </a:lnTo>
                  <a:lnTo>
                    <a:pt x="2758" y="1440"/>
                  </a:lnTo>
                  <a:lnTo>
                    <a:pt x="2864" y="1393"/>
                  </a:lnTo>
                  <a:lnTo>
                    <a:pt x="2969" y="1348"/>
                  </a:lnTo>
                  <a:lnTo>
                    <a:pt x="3076" y="1307"/>
                  </a:lnTo>
                  <a:lnTo>
                    <a:pt x="3184" y="1268"/>
                  </a:lnTo>
                  <a:lnTo>
                    <a:pt x="3292" y="1232"/>
                  </a:lnTo>
                  <a:lnTo>
                    <a:pt x="3401" y="1199"/>
                  </a:lnTo>
                  <a:lnTo>
                    <a:pt x="3512" y="1168"/>
                  </a:lnTo>
                  <a:lnTo>
                    <a:pt x="3622" y="1140"/>
                  </a:lnTo>
                  <a:lnTo>
                    <a:pt x="3733" y="1115"/>
                  </a:lnTo>
                  <a:lnTo>
                    <a:pt x="3846" y="1094"/>
                  </a:lnTo>
                  <a:lnTo>
                    <a:pt x="3958" y="1075"/>
                  </a:lnTo>
                  <a:lnTo>
                    <a:pt x="4072" y="1059"/>
                  </a:lnTo>
                  <a:lnTo>
                    <a:pt x="4186" y="1045"/>
                  </a:lnTo>
                  <a:lnTo>
                    <a:pt x="4300" y="1035"/>
                  </a:lnTo>
                  <a:lnTo>
                    <a:pt x="4415" y="1028"/>
                  </a:lnTo>
                  <a:lnTo>
                    <a:pt x="4531" y="1024"/>
                  </a:lnTo>
                  <a:lnTo>
                    <a:pt x="4646" y="1022"/>
                  </a:lnTo>
                  <a:lnTo>
                    <a:pt x="4760" y="1023"/>
                  </a:lnTo>
                  <a:lnTo>
                    <a:pt x="4873" y="1028"/>
                  </a:lnTo>
                  <a:lnTo>
                    <a:pt x="4987" y="1035"/>
                  </a:lnTo>
                  <a:lnTo>
                    <a:pt x="5100" y="1045"/>
                  </a:lnTo>
                  <a:lnTo>
                    <a:pt x="5213" y="1059"/>
                  </a:lnTo>
                  <a:lnTo>
                    <a:pt x="5325" y="1074"/>
                  </a:lnTo>
                  <a:lnTo>
                    <a:pt x="5438" y="1094"/>
                  </a:lnTo>
                  <a:lnTo>
                    <a:pt x="5549" y="1115"/>
                  </a:lnTo>
                  <a:lnTo>
                    <a:pt x="5660" y="1140"/>
                  </a:lnTo>
                  <a:lnTo>
                    <a:pt x="5771" y="1168"/>
                  </a:lnTo>
                  <a:lnTo>
                    <a:pt x="5880" y="1198"/>
                  </a:lnTo>
                  <a:lnTo>
                    <a:pt x="5990" y="1232"/>
                  </a:lnTo>
                  <a:lnTo>
                    <a:pt x="6098" y="1268"/>
                  </a:lnTo>
                  <a:lnTo>
                    <a:pt x="6206" y="1306"/>
                  </a:lnTo>
                  <a:lnTo>
                    <a:pt x="6313" y="1348"/>
                  </a:lnTo>
                  <a:lnTo>
                    <a:pt x="6419" y="1393"/>
                  </a:lnTo>
                  <a:lnTo>
                    <a:pt x="6524" y="1439"/>
                  </a:lnTo>
                  <a:lnTo>
                    <a:pt x="6629" y="1489"/>
                  </a:lnTo>
                  <a:lnTo>
                    <a:pt x="6732" y="1541"/>
                  </a:lnTo>
                  <a:lnTo>
                    <a:pt x="6834" y="1597"/>
                  </a:lnTo>
                  <a:lnTo>
                    <a:pt x="6936" y="1654"/>
                  </a:lnTo>
                  <a:lnTo>
                    <a:pt x="7036" y="1715"/>
                  </a:lnTo>
                  <a:lnTo>
                    <a:pt x="7135" y="1778"/>
                  </a:lnTo>
                  <a:lnTo>
                    <a:pt x="7232" y="1844"/>
                  </a:lnTo>
                  <a:lnTo>
                    <a:pt x="7329" y="1912"/>
                  </a:lnTo>
                  <a:lnTo>
                    <a:pt x="7423" y="1983"/>
                  </a:lnTo>
                  <a:lnTo>
                    <a:pt x="7517" y="2057"/>
                  </a:lnTo>
                  <a:lnTo>
                    <a:pt x="7609" y="2132"/>
                  </a:lnTo>
                  <a:lnTo>
                    <a:pt x="7700" y="2212"/>
                  </a:lnTo>
                  <a:lnTo>
                    <a:pt x="7789" y="2293"/>
                  </a:lnTo>
                  <a:lnTo>
                    <a:pt x="7876" y="2377"/>
                  </a:lnTo>
                  <a:lnTo>
                    <a:pt x="7962" y="2462"/>
                  </a:lnTo>
                  <a:lnTo>
                    <a:pt x="9291" y="246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22"/>
            <p:cNvSpPr>
              <a:spLocks noEditPoints="1"/>
            </p:cNvSpPr>
            <p:nvPr userDrawn="1"/>
          </p:nvSpPr>
          <p:spPr bwMode="auto">
            <a:xfrm>
              <a:off x="8790782" y="4321175"/>
              <a:ext cx="92075" cy="92075"/>
            </a:xfrm>
            <a:custGeom>
              <a:avLst/>
              <a:gdLst>
                <a:gd name="T0" fmla="*/ 1101 w 1215"/>
                <a:gd name="T1" fmla="*/ 737 h 1213"/>
                <a:gd name="T2" fmla="*/ 1044 w 1215"/>
                <a:gd name="T3" fmla="*/ 874 h 1213"/>
                <a:gd name="T4" fmla="*/ 954 w 1215"/>
                <a:gd name="T5" fmla="*/ 986 h 1213"/>
                <a:gd name="T6" fmla="*/ 832 w 1215"/>
                <a:gd name="T7" fmla="*/ 1066 h 1213"/>
                <a:gd name="T8" fmla="*/ 688 w 1215"/>
                <a:gd name="T9" fmla="*/ 1110 h 1213"/>
                <a:gd name="T10" fmla="*/ 529 w 1215"/>
                <a:gd name="T11" fmla="*/ 1110 h 1213"/>
                <a:gd name="T12" fmla="*/ 383 w 1215"/>
                <a:gd name="T13" fmla="*/ 1066 h 1213"/>
                <a:gd name="T14" fmla="*/ 262 w 1215"/>
                <a:gd name="T15" fmla="*/ 986 h 1213"/>
                <a:gd name="T16" fmla="*/ 170 w 1215"/>
                <a:gd name="T17" fmla="*/ 874 h 1213"/>
                <a:gd name="T18" fmla="*/ 114 w 1215"/>
                <a:gd name="T19" fmla="*/ 737 h 1213"/>
                <a:gd name="T20" fmla="*/ 98 w 1215"/>
                <a:gd name="T21" fmla="*/ 580 h 1213"/>
                <a:gd name="T22" fmla="*/ 128 w 1215"/>
                <a:gd name="T23" fmla="*/ 429 h 1213"/>
                <a:gd name="T24" fmla="*/ 197 w 1215"/>
                <a:gd name="T25" fmla="*/ 299 h 1213"/>
                <a:gd name="T26" fmla="*/ 300 w 1215"/>
                <a:gd name="T27" fmla="*/ 197 h 1213"/>
                <a:gd name="T28" fmla="*/ 430 w 1215"/>
                <a:gd name="T29" fmla="*/ 128 h 1213"/>
                <a:gd name="T30" fmla="*/ 581 w 1215"/>
                <a:gd name="T31" fmla="*/ 99 h 1213"/>
                <a:gd name="T32" fmla="*/ 738 w 1215"/>
                <a:gd name="T33" fmla="*/ 113 h 1213"/>
                <a:gd name="T34" fmla="*/ 875 w 1215"/>
                <a:gd name="T35" fmla="*/ 170 h 1213"/>
                <a:gd name="T36" fmla="*/ 988 w 1215"/>
                <a:gd name="T37" fmla="*/ 262 h 1213"/>
                <a:gd name="T38" fmla="*/ 1068 w 1215"/>
                <a:gd name="T39" fmla="*/ 382 h 1213"/>
                <a:gd name="T40" fmla="*/ 1112 w 1215"/>
                <a:gd name="T41" fmla="*/ 527 h 1213"/>
                <a:gd name="T42" fmla="*/ 1212 w 1215"/>
                <a:gd name="T43" fmla="*/ 543 h 1213"/>
                <a:gd name="T44" fmla="*/ 1168 w 1215"/>
                <a:gd name="T45" fmla="*/ 367 h 1213"/>
                <a:gd name="T46" fmla="*/ 1080 w 1215"/>
                <a:gd name="T47" fmla="*/ 217 h 1213"/>
                <a:gd name="T48" fmla="*/ 952 w 1215"/>
                <a:gd name="T49" fmla="*/ 101 h 1213"/>
                <a:gd name="T50" fmla="*/ 792 w 1215"/>
                <a:gd name="T51" fmla="*/ 27 h 1213"/>
                <a:gd name="T52" fmla="*/ 608 w 1215"/>
                <a:gd name="T53" fmla="*/ 0 h 1213"/>
                <a:gd name="T54" fmla="*/ 423 w 1215"/>
                <a:gd name="T55" fmla="*/ 27 h 1213"/>
                <a:gd name="T56" fmla="*/ 265 w 1215"/>
                <a:gd name="T57" fmla="*/ 101 h 1213"/>
                <a:gd name="T58" fmla="*/ 137 w 1215"/>
                <a:gd name="T59" fmla="*/ 217 h 1213"/>
                <a:gd name="T60" fmla="*/ 47 w 1215"/>
                <a:gd name="T61" fmla="*/ 367 h 1213"/>
                <a:gd name="T62" fmla="*/ 4 w 1215"/>
                <a:gd name="T63" fmla="*/ 543 h 1213"/>
                <a:gd name="T64" fmla="*/ 13 w 1215"/>
                <a:gd name="T65" fmla="*/ 731 h 1213"/>
                <a:gd name="T66" fmla="*/ 72 w 1215"/>
                <a:gd name="T67" fmla="*/ 899 h 1213"/>
                <a:gd name="T68" fmla="*/ 175 w 1215"/>
                <a:gd name="T69" fmla="*/ 1039 h 1213"/>
                <a:gd name="T70" fmla="*/ 314 w 1215"/>
                <a:gd name="T71" fmla="*/ 1142 h 1213"/>
                <a:gd name="T72" fmla="*/ 483 w 1215"/>
                <a:gd name="T73" fmla="*/ 1200 h 1213"/>
                <a:gd name="T74" fmla="*/ 672 w 1215"/>
                <a:gd name="T75" fmla="*/ 1210 h 1213"/>
                <a:gd name="T76" fmla="*/ 848 w 1215"/>
                <a:gd name="T77" fmla="*/ 1166 h 1213"/>
                <a:gd name="T78" fmla="*/ 998 w 1215"/>
                <a:gd name="T79" fmla="*/ 1078 h 1213"/>
                <a:gd name="T80" fmla="*/ 1114 w 1215"/>
                <a:gd name="T81" fmla="*/ 950 h 1213"/>
                <a:gd name="T82" fmla="*/ 1188 w 1215"/>
                <a:gd name="T83" fmla="*/ 790 h 1213"/>
                <a:gd name="T84" fmla="*/ 1215 w 1215"/>
                <a:gd name="T85" fmla="*/ 607 h 1213"/>
                <a:gd name="T86" fmla="*/ 878 w 1215"/>
                <a:gd name="T87" fmla="*/ 405 h 1213"/>
                <a:gd name="T88" fmla="*/ 854 w 1215"/>
                <a:gd name="T89" fmla="*/ 348 h 1213"/>
                <a:gd name="T90" fmla="*/ 813 w 1215"/>
                <a:gd name="T91" fmla="*/ 306 h 1213"/>
                <a:gd name="T92" fmla="*/ 732 w 1215"/>
                <a:gd name="T93" fmla="*/ 271 h 1213"/>
                <a:gd name="T94" fmla="*/ 490 w 1215"/>
                <a:gd name="T95" fmla="*/ 925 h 1213"/>
                <a:gd name="T96" fmla="*/ 760 w 1215"/>
                <a:gd name="T97" fmla="*/ 653 h 1213"/>
                <a:gd name="T98" fmla="*/ 837 w 1215"/>
                <a:gd name="T99" fmla="*/ 603 h 1213"/>
                <a:gd name="T100" fmla="*/ 879 w 1215"/>
                <a:gd name="T101" fmla="*/ 518 h 1213"/>
                <a:gd name="T102" fmla="*/ 769 w 1215"/>
                <a:gd name="T103" fmla="*/ 490 h 1213"/>
                <a:gd name="T104" fmla="*/ 740 w 1215"/>
                <a:gd name="T105" fmla="*/ 539 h 1213"/>
                <a:gd name="T106" fmla="*/ 686 w 1215"/>
                <a:gd name="T107" fmla="*/ 559 h 1213"/>
                <a:gd name="T108" fmla="*/ 676 w 1215"/>
                <a:gd name="T109" fmla="*/ 374 h 1213"/>
                <a:gd name="T110" fmla="*/ 733 w 1215"/>
                <a:gd name="T111" fmla="*/ 391 h 1213"/>
                <a:gd name="T112" fmla="*/ 766 w 1215"/>
                <a:gd name="T113" fmla="*/ 436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5" h="1213">
                  <a:moveTo>
                    <a:pt x="1117" y="607"/>
                  </a:moveTo>
                  <a:lnTo>
                    <a:pt x="1116" y="634"/>
                  </a:lnTo>
                  <a:lnTo>
                    <a:pt x="1115" y="659"/>
                  </a:lnTo>
                  <a:lnTo>
                    <a:pt x="1112" y="686"/>
                  </a:lnTo>
                  <a:lnTo>
                    <a:pt x="1106" y="711"/>
                  </a:lnTo>
                  <a:lnTo>
                    <a:pt x="1101" y="737"/>
                  </a:lnTo>
                  <a:lnTo>
                    <a:pt x="1094" y="760"/>
                  </a:lnTo>
                  <a:lnTo>
                    <a:pt x="1087" y="784"/>
                  </a:lnTo>
                  <a:lnTo>
                    <a:pt x="1077" y="808"/>
                  </a:lnTo>
                  <a:lnTo>
                    <a:pt x="1068" y="830"/>
                  </a:lnTo>
                  <a:lnTo>
                    <a:pt x="1057" y="852"/>
                  </a:lnTo>
                  <a:lnTo>
                    <a:pt x="1044" y="874"/>
                  </a:lnTo>
                  <a:lnTo>
                    <a:pt x="1032" y="894"/>
                  </a:lnTo>
                  <a:lnTo>
                    <a:pt x="1018" y="914"/>
                  </a:lnTo>
                  <a:lnTo>
                    <a:pt x="1003" y="933"/>
                  </a:lnTo>
                  <a:lnTo>
                    <a:pt x="988" y="952"/>
                  </a:lnTo>
                  <a:lnTo>
                    <a:pt x="971" y="970"/>
                  </a:lnTo>
                  <a:lnTo>
                    <a:pt x="954" y="986"/>
                  </a:lnTo>
                  <a:lnTo>
                    <a:pt x="935" y="1002"/>
                  </a:lnTo>
                  <a:lnTo>
                    <a:pt x="915" y="1017"/>
                  </a:lnTo>
                  <a:lnTo>
                    <a:pt x="896" y="1030"/>
                  </a:lnTo>
                  <a:lnTo>
                    <a:pt x="875" y="1044"/>
                  </a:lnTo>
                  <a:lnTo>
                    <a:pt x="854" y="1055"/>
                  </a:lnTo>
                  <a:lnTo>
                    <a:pt x="832" y="1066"/>
                  </a:lnTo>
                  <a:lnTo>
                    <a:pt x="809" y="1077"/>
                  </a:lnTo>
                  <a:lnTo>
                    <a:pt x="787" y="1085"/>
                  </a:lnTo>
                  <a:lnTo>
                    <a:pt x="762" y="1093"/>
                  </a:lnTo>
                  <a:lnTo>
                    <a:pt x="738" y="1099"/>
                  </a:lnTo>
                  <a:lnTo>
                    <a:pt x="713" y="1106"/>
                  </a:lnTo>
                  <a:lnTo>
                    <a:pt x="688" y="1110"/>
                  </a:lnTo>
                  <a:lnTo>
                    <a:pt x="662" y="1113"/>
                  </a:lnTo>
                  <a:lnTo>
                    <a:pt x="635" y="1115"/>
                  </a:lnTo>
                  <a:lnTo>
                    <a:pt x="608" y="1115"/>
                  </a:lnTo>
                  <a:lnTo>
                    <a:pt x="581" y="1115"/>
                  </a:lnTo>
                  <a:lnTo>
                    <a:pt x="554" y="1113"/>
                  </a:lnTo>
                  <a:lnTo>
                    <a:pt x="529" y="1110"/>
                  </a:lnTo>
                  <a:lnTo>
                    <a:pt x="503" y="1106"/>
                  </a:lnTo>
                  <a:lnTo>
                    <a:pt x="478" y="1099"/>
                  </a:lnTo>
                  <a:lnTo>
                    <a:pt x="453" y="1093"/>
                  </a:lnTo>
                  <a:lnTo>
                    <a:pt x="430" y="1085"/>
                  </a:lnTo>
                  <a:lnTo>
                    <a:pt x="406" y="1077"/>
                  </a:lnTo>
                  <a:lnTo>
                    <a:pt x="383" y="1066"/>
                  </a:lnTo>
                  <a:lnTo>
                    <a:pt x="362" y="1055"/>
                  </a:lnTo>
                  <a:lnTo>
                    <a:pt x="340" y="1044"/>
                  </a:lnTo>
                  <a:lnTo>
                    <a:pt x="319" y="1030"/>
                  </a:lnTo>
                  <a:lnTo>
                    <a:pt x="300" y="1017"/>
                  </a:lnTo>
                  <a:lnTo>
                    <a:pt x="280" y="1002"/>
                  </a:lnTo>
                  <a:lnTo>
                    <a:pt x="262" y="986"/>
                  </a:lnTo>
                  <a:lnTo>
                    <a:pt x="245" y="970"/>
                  </a:lnTo>
                  <a:lnTo>
                    <a:pt x="227" y="952"/>
                  </a:lnTo>
                  <a:lnTo>
                    <a:pt x="212" y="933"/>
                  </a:lnTo>
                  <a:lnTo>
                    <a:pt x="197" y="914"/>
                  </a:lnTo>
                  <a:lnTo>
                    <a:pt x="183" y="894"/>
                  </a:lnTo>
                  <a:lnTo>
                    <a:pt x="170" y="874"/>
                  </a:lnTo>
                  <a:lnTo>
                    <a:pt x="158" y="852"/>
                  </a:lnTo>
                  <a:lnTo>
                    <a:pt x="147" y="830"/>
                  </a:lnTo>
                  <a:lnTo>
                    <a:pt x="137" y="808"/>
                  </a:lnTo>
                  <a:lnTo>
                    <a:pt x="128" y="784"/>
                  </a:lnTo>
                  <a:lnTo>
                    <a:pt x="120" y="760"/>
                  </a:lnTo>
                  <a:lnTo>
                    <a:pt x="114" y="737"/>
                  </a:lnTo>
                  <a:lnTo>
                    <a:pt x="108" y="711"/>
                  </a:lnTo>
                  <a:lnTo>
                    <a:pt x="104" y="686"/>
                  </a:lnTo>
                  <a:lnTo>
                    <a:pt x="101" y="659"/>
                  </a:lnTo>
                  <a:lnTo>
                    <a:pt x="98" y="634"/>
                  </a:lnTo>
                  <a:lnTo>
                    <a:pt x="98" y="607"/>
                  </a:lnTo>
                  <a:lnTo>
                    <a:pt x="98" y="580"/>
                  </a:lnTo>
                  <a:lnTo>
                    <a:pt x="101" y="553"/>
                  </a:lnTo>
                  <a:lnTo>
                    <a:pt x="104" y="527"/>
                  </a:lnTo>
                  <a:lnTo>
                    <a:pt x="108" y="502"/>
                  </a:lnTo>
                  <a:lnTo>
                    <a:pt x="114" y="477"/>
                  </a:lnTo>
                  <a:lnTo>
                    <a:pt x="120" y="452"/>
                  </a:lnTo>
                  <a:lnTo>
                    <a:pt x="128" y="429"/>
                  </a:lnTo>
                  <a:lnTo>
                    <a:pt x="137" y="405"/>
                  </a:lnTo>
                  <a:lnTo>
                    <a:pt x="147" y="382"/>
                  </a:lnTo>
                  <a:lnTo>
                    <a:pt x="158" y="361"/>
                  </a:lnTo>
                  <a:lnTo>
                    <a:pt x="170" y="339"/>
                  </a:lnTo>
                  <a:lnTo>
                    <a:pt x="183" y="318"/>
                  </a:lnTo>
                  <a:lnTo>
                    <a:pt x="197" y="299"/>
                  </a:lnTo>
                  <a:lnTo>
                    <a:pt x="212" y="279"/>
                  </a:lnTo>
                  <a:lnTo>
                    <a:pt x="227" y="262"/>
                  </a:lnTo>
                  <a:lnTo>
                    <a:pt x="245" y="244"/>
                  </a:lnTo>
                  <a:lnTo>
                    <a:pt x="262" y="228"/>
                  </a:lnTo>
                  <a:lnTo>
                    <a:pt x="280" y="211"/>
                  </a:lnTo>
                  <a:lnTo>
                    <a:pt x="300" y="197"/>
                  </a:lnTo>
                  <a:lnTo>
                    <a:pt x="319" y="182"/>
                  </a:lnTo>
                  <a:lnTo>
                    <a:pt x="340" y="170"/>
                  </a:lnTo>
                  <a:lnTo>
                    <a:pt x="362" y="157"/>
                  </a:lnTo>
                  <a:lnTo>
                    <a:pt x="383" y="146"/>
                  </a:lnTo>
                  <a:lnTo>
                    <a:pt x="406" y="137"/>
                  </a:lnTo>
                  <a:lnTo>
                    <a:pt x="430" y="128"/>
                  </a:lnTo>
                  <a:lnTo>
                    <a:pt x="453" y="120"/>
                  </a:lnTo>
                  <a:lnTo>
                    <a:pt x="478" y="113"/>
                  </a:lnTo>
                  <a:lnTo>
                    <a:pt x="503" y="108"/>
                  </a:lnTo>
                  <a:lnTo>
                    <a:pt x="529" y="103"/>
                  </a:lnTo>
                  <a:lnTo>
                    <a:pt x="554" y="101"/>
                  </a:lnTo>
                  <a:lnTo>
                    <a:pt x="581" y="99"/>
                  </a:lnTo>
                  <a:lnTo>
                    <a:pt x="608" y="98"/>
                  </a:lnTo>
                  <a:lnTo>
                    <a:pt x="635" y="99"/>
                  </a:lnTo>
                  <a:lnTo>
                    <a:pt x="662" y="101"/>
                  </a:lnTo>
                  <a:lnTo>
                    <a:pt x="688" y="103"/>
                  </a:lnTo>
                  <a:lnTo>
                    <a:pt x="713" y="108"/>
                  </a:lnTo>
                  <a:lnTo>
                    <a:pt x="738" y="113"/>
                  </a:lnTo>
                  <a:lnTo>
                    <a:pt x="762" y="120"/>
                  </a:lnTo>
                  <a:lnTo>
                    <a:pt x="787" y="128"/>
                  </a:lnTo>
                  <a:lnTo>
                    <a:pt x="809" y="137"/>
                  </a:lnTo>
                  <a:lnTo>
                    <a:pt x="832" y="146"/>
                  </a:lnTo>
                  <a:lnTo>
                    <a:pt x="854" y="157"/>
                  </a:lnTo>
                  <a:lnTo>
                    <a:pt x="875" y="170"/>
                  </a:lnTo>
                  <a:lnTo>
                    <a:pt x="896" y="182"/>
                  </a:lnTo>
                  <a:lnTo>
                    <a:pt x="915" y="197"/>
                  </a:lnTo>
                  <a:lnTo>
                    <a:pt x="935" y="211"/>
                  </a:lnTo>
                  <a:lnTo>
                    <a:pt x="954" y="228"/>
                  </a:lnTo>
                  <a:lnTo>
                    <a:pt x="971" y="244"/>
                  </a:lnTo>
                  <a:lnTo>
                    <a:pt x="988" y="262"/>
                  </a:lnTo>
                  <a:lnTo>
                    <a:pt x="1003" y="279"/>
                  </a:lnTo>
                  <a:lnTo>
                    <a:pt x="1018" y="299"/>
                  </a:lnTo>
                  <a:lnTo>
                    <a:pt x="1032" y="318"/>
                  </a:lnTo>
                  <a:lnTo>
                    <a:pt x="1044" y="339"/>
                  </a:lnTo>
                  <a:lnTo>
                    <a:pt x="1057" y="361"/>
                  </a:lnTo>
                  <a:lnTo>
                    <a:pt x="1068" y="382"/>
                  </a:lnTo>
                  <a:lnTo>
                    <a:pt x="1077" y="405"/>
                  </a:lnTo>
                  <a:lnTo>
                    <a:pt x="1087" y="429"/>
                  </a:lnTo>
                  <a:lnTo>
                    <a:pt x="1094" y="452"/>
                  </a:lnTo>
                  <a:lnTo>
                    <a:pt x="1101" y="477"/>
                  </a:lnTo>
                  <a:lnTo>
                    <a:pt x="1106" y="502"/>
                  </a:lnTo>
                  <a:lnTo>
                    <a:pt x="1112" y="527"/>
                  </a:lnTo>
                  <a:lnTo>
                    <a:pt x="1115" y="553"/>
                  </a:lnTo>
                  <a:lnTo>
                    <a:pt x="1116" y="580"/>
                  </a:lnTo>
                  <a:lnTo>
                    <a:pt x="1117" y="607"/>
                  </a:lnTo>
                  <a:close/>
                  <a:moveTo>
                    <a:pt x="1215" y="607"/>
                  </a:moveTo>
                  <a:lnTo>
                    <a:pt x="1214" y="575"/>
                  </a:lnTo>
                  <a:lnTo>
                    <a:pt x="1212" y="543"/>
                  </a:lnTo>
                  <a:lnTo>
                    <a:pt x="1208" y="512"/>
                  </a:lnTo>
                  <a:lnTo>
                    <a:pt x="1202" y="481"/>
                  </a:lnTo>
                  <a:lnTo>
                    <a:pt x="1196" y="451"/>
                  </a:lnTo>
                  <a:lnTo>
                    <a:pt x="1188" y="422"/>
                  </a:lnTo>
                  <a:lnTo>
                    <a:pt x="1179" y="395"/>
                  </a:lnTo>
                  <a:lnTo>
                    <a:pt x="1168" y="367"/>
                  </a:lnTo>
                  <a:lnTo>
                    <a:pt x="1157" y="340"/>
                  </a:lnTo>
                  <a:lnTo>
                    <a:pt x="1143" y="313"/>
                  </a:lnTo>
                  <a:lnTo>
                    <a:pt x="1129" y="287"/>
                  </a:lnTo>
                  <a:lnTo>
                    <a:pt x="1114" y="264"/>
                  </a:lnTo>
                  <a:lnTo>
                    <a:pt x="1097" y="240"/>
                  </a:lnTo>
                  <a:lnTo>
                    <a:pt x="1080" y="217"/>
                  </a:lnTo>
                  <a:lnTo>
                    <a:pt x="1060" y="195"/>
                  </a:lnTo>
                  <a:lnTo>
                    <a:pt x="1040" y="174"/>
                  </a:lnTo>
                  <a:lnTo>
                    <a:pt x="1020" y="154"/>
                  </a:lnTo>
                  <a:lnTo>
                    <a:pt x="998" y="136"/>
                  </a:lnTo>
                  <a:lnTo>
                    <a:pt x="975" y="117"/>
                  </a:lnTo>
                  <a:lnTo>
                    <a:pt x="952" y="101"/>
                  </a:lnTo>
                  <a:lnTo>
                    <a:pt x="927" y="85"/>
                  </a:lnTo>
                  <a:lnTo>
                    <a:pt x="901" y="71"/>
                  </a:lnTo>
                  <a:lnTo>
                    <a:pt x="875" y="59"/>
                  </a:lnTo>
                  <a:lnTo>
                    <a:pt x="848" y="46"/>
                  </a:lnTo>
                  <a:lnTo>
                    <a:pt x="821" y="36"/>
                  </a:lnTo>
                  <a:lnTo>
                    <a:pt x="792" y="27"/>
                  </a:lnTo>
                  <a:lnTo>
                    <a:pt x="763" y="18"/>
                  </a:lnTo>
                  <a:lnTo>
                    <a:pt x="733" y="12"/>
                  </a:lnTo>
                  <a:lnTo>
                    <a:pt x="703" y="7"/>
                  </a:lnTo>
                  <a:lnTo>
                    <a:pt x="672" y="3"/>
                  </a:lnTo>
                  <a:lnTo>
                    <a:pt x="640" y="1"/>
                  </a:lnTo>
                  <a:lnTo>
                    <a:pt x="608" y="0"/>
                  </a:lnTo>
                  <a:lnTo>
                    <a:pt x="576" y="1"/>
                  </a:lnTo>
                  <a:lnTo>
                    <a:pt x="544" y="3"/>
                  </a:lnTo>
                  <a:lnTo>
                    <a:pt x="513" y="7"/>
                  </a:lnTo>
                  <a:lnTo>
                    <a:pt x="483" y="12"/>
                  </a:lnTo>
                  <a:lnTo>
                    <a:pt x="453" y="18"/>
                  </a:lnTo>
                  <a:lnTo>
                    <a:pt x="423" y="27"/>
                  </a:lnTo>
                  <a:lnTo>
                    <a:pt x="396" y="36"/>
                  </a:lnTo>
                  <a:lnTo>
                    <a:pt x="368" y="46"/>
                  </a:lnTo>
                  <a:lnTo>
                    <a:pt x="341" y="59"/>
                  </a:lnTo>
                  <a:lnTo>
                    <a:pt x="314" y="71"/>
                  </a:lnTo>
                  <a:lnTo>
                    <a:pt x="289" y="85"/>
                  </a:lnTo>
                  <a:lnTo>
                    <a:pt x="265" y="101"/>
                  </a:lnTo>
                  <a:lnTo>
                    <a:pt x="241" y="117"/>
                  </a:lnTo>
                  <a:lnTo>
                    <a:pt x="218" y="136"/>
                  </a:lnTo>
                  <a:lnTo>
                    <a:pt x="195" y="154"/>
                  </a:lnTo>
                  <a:lnTo>
                    <a:pt x="175" y="174"/>
                  </a:lnTo>
                  <a:lnTo>
                    <a:pt x="155" y="195"/>
                  </a:lnTo>
                  <a:lnTo>
                    <a:pt x="137" y="217"/>
                  </a:lnTo>
                  <a:lnTo>
                    <a:pt x="118" y="240"/>
                  </a:lnTo>
                  <a:lnTo>
                    <a:pt x="102" y="264"/>
                  </a:lnTo>
                  <a:lnTo>
                    <a:pt x="86" y="287"/>
                  </a:lnTo>
                  <a:lnTo>
                    <a:pt x="72" y="313"/>
                  </a:lnTo>
                  <a:lnTo>
                    <a:pt x="59" y="340"/>
                  </a:lnTo>
                  <a:lnTo>
                    <a:pt x="47" y="367"/>
                  </a:lnTo>
                  <a:lnTo>
                    <a:pt x="37" y="395"/>
                  </a:lnTo>
                  <a:lnTo>
                    <a:pt x="27" y="422"/>
                  </a:lnTo>
                  <a:lnTo>
                    <a:pt x="19" y="451"/>
                  </a:lnTo>
                  <a:lnTo>
                    <a:pt x="13" y="481"/>
                  </a:lnTo>
                  <a:lnTo>
                    <a:pt x="8" y="512"/>
                  </a:lnTo>
                  <a:lnTo>
                    <a:pt x="4" y="543"/>
                  </a:lnTo>
                  <a:lnTo>
                    <a:pt x="1" y="575"/>
                  </a:lnTo>
                  <a:lnTo>
                    <a:pt x="0" y="607"/>
                  </a:lnTo>
                  <a:lnTo>
                    <a:pt x="1" y="639"/>
                  </a:lnTo>
                  <a:lnTo>
                    <a:pt x="4" y="670"/>
                  </a:lnTo>
                  <a:lnTo>
                    <a:pt x="8" y="701"/>
                  </a:lnTo>
                  <a:lnTo>
                    <a:pt x="13" y="731"/>
                  </a:lnTo>
                  <a:lnTo>
                    <a:pt x="19" y="761"/>
                  </a:lnTo>
                  <a:lnTo>
                    <a:pt x="27" y="790"/>
                  </a:lnTo>
                  <a:lnTo>
                    <a:pt x="37" y="819"/>
                  </a:lnTo>
                  <a:lnTo>
                    <a:pt x="47" y="847"/>
                  </a:lnTo>
                  <a:lnTo>
                    <a:pt x="59" y="874"/>
                  </a:lnTo>
                  <a:lnTo>
                    <a:pt x="72" y="899"/>
                  </a:lnTo>
                  <a:lnTo>
                    <a:pt x="86" y="925"/>
                  </a:lnTo>
                  <a:lnTo>
                    <a:pt x="102" y="950"/>
                  </a:lnTo>
                  <a:lnTo>
                    <a:pt x="118" y="974"/>
                  </a:lnTo>
                  <a:lnTo>
                    <a:pt x="137" y="996"/>
                  </a:lnTo>
                  <a:lnTo>
                    <a:pt x="155" y="1018"/>
                  </a:lnTo>
                  <a:lnTo>
                    <a:pt x="175" y="1039"/>
                  </a:lnTo>
                  <a:lnTo>
                    <a:pt x="195" y="1058"/>
                  </a:lnTo>
                  <a:lnTo>
                    <a:pt x="218" y="1078"/>
                  </a:lnTo>
                  <a:lnTo>
                    <a:pt x="241" y="1095"/>
                  </a:lnTo>
                  <a:lnTo>
                    <a:pt x="265" y="1112"/>
                  </a:lnTo>
                  <a:lnTo>
                    <a:pt x="289" y="1127"/>
                  </a:lnTo>
                  <a:lnTo>
                    <a:pt x="314" y="1142"/>
                  </a:lnTo>
                  <a:lnTo>
                    <a:pt x="341" y="1155"/>
                  </a:lnTo>
                  <a:lnTo>
                    <a:pt x="368" y="1166"/>
                  </a:lnTo>
                  <a:lnTo>
                    <a:pt x="396" y="1177"/>
                  </a:lnTo>
                  <a:lnTo>
                    <a:pt x="423" y="1186"/>
                  </a:lnTo>
                  <a:lnTo>
                    <a:pt x="453" y="1194"/>
                  </a:lnTo>
                  <a:lnTo>
                    <a:pt x="483" y="1200"/>
                  </a:lnTo>
                  <a:lnTo>
                    <a:pt x="513" y="1206"/>
                  </a:lnTo>
                  <a:lnTo>
                    <a:pt x="544" y="1210"/>
                  </a:lnTo>
                  <a:lnTo>
                    <a:pt x="576" y="1212"/>
                  </a:lnTo>
                  <a:lnTo>
                    <a:pt x="608" y="1213"/>
                  </a:lnTo>
                  <a:lnTo>
                    <a:pt x="640" y="1212"/>
                  </a:lnTo>
                  <a:lnTo>
                    <a:pt x="672" y="1210"/>
                  </a:lnTo>
                  <a:lnTo>
                    <a:pt x="703" y="1206"/>
                  </a:lnTo>
                  <a:lnTo>
                    <a:pt x="733" y="1200"/>
                  </a:lnTo>
                  <a:lnTo>
                    <a:pt x="763" y="1194"/>
                  </a:lnTo>
                  <a:lnTo>
                    <a:pt x="792" y="1186"/>
                  </a:lnTo>
                  <a:lnTo>
                    <a:pt x="821" y="1177"/>
                  </a:lnTo>
                  <a:lnTo>
                    <a:pt x="848" y="1166"/>
                  </a:lnTo>
                  <a:lnTo>
                    <a:pt x="875" y="1155"/>
                  </a:lnTo>
                  <a:lnTo>
                    <a:pt x="901" y="1142"/>
                  </a:lnTo>
                  <a:lnTo>
                    <a:pt x="927" y="1127"/>
                  </a:lnTo>
                  <a:lnTo>
                    <a:pt x="952" y="1112"/>
                  </a:lnTo>
                  <a:lnTo>
                    <a:pt x="975" y="1095"/>
                  </a:lnTo>
                  <a:lnTo>
                    <a:pt x="998" y="1078"/>
                  </a:lnTo>
                  <a:lnTo>
                    <a:pt x="1020" y="1058"/>
                  </a:lnTo>
                  <a:lnTo>
                    <a:pt x="1040" y="1039"/>
                  </a:lnTo>
                  <a:lnTo>
                    <a:pt x="1060" y="1018"/>
                  </a:lnTo>
                  <a:lnTo>
                    <a:pt x="1080" y="996"/>
                  </a:lnTo>
                  <a:lnTo>
                    <a:pt x="1097" y="974"/>
                  </a:lnTo>
                  <a:lnTo>
                    <a:pt x="1114" y="950"/>
                  </a:lnTo>
                  <a:lnTo>
                    <a:pt x="1129" y="925"/>
                  </a:lnTo>
                  <a:lnTo>
                    <a:pt x="1143" y="899"/>
                  </a:lnTo>
                  <a:lnTo>
                    <a:pt x="1157" y="874"/>
                  </a:lnTo>
                  <a:lnTo>
                    <a:pt x="1168" y="847"/>
                  </a:lnTo>
                  <a:lnTo>
                    <a:pt x="1179" y="819"/>
                  </a:lnTo>
                  <a:lnTo>
                    <a:pt x="1188" y="790"/>
                  </a:lnTo>
                  <a:lnTo>
                    <a:pt x="1196" y="761"/>
                  </a:lnTo>
                  <a:lnTo>
                    <a:pt x="1202" y="731"/>
                  </a:lnTo>
                  <a:lnTo>
                    <a:pt x="1208" y="701"/>
                  </a:lnTo>
                  <a:lnTo>
                    <a:pt x="1212" y="670"/>
                  </a:lnTo>
                  <a:lnTo>
                    <a:pt x="1214" y="639"/>
                  </a:lnTo>
                  <a:lnTo>
                    <a:pt x="1215" y="607"/>
                  </a:lnTo>
                  <a:close/>
                  <a:moveTo>
                    <a:pt x="886" y="464"/>
                  </a:moveTo>
                  <a:lnTo>
                    <a:pt x="885" y="451"/>
                  </a:lnTo>
                  <a:lnTo>
                    <a:pt x="884" y="439"/>
                  </a:lnTo>
                  <a:lnTo>
                    <a:pt x="882" y="426"/>
                  </a:lnTo>
                  <a:lnTo>
                    <a:pt x="880" y="415"/>
                  </a:lnTo>
                  <a:lnTo>
                    <a:pt x="878" y="405"/>
                  </a:lnTo>
                  <a:lnTo>
                    <a:pt x="875" y="395"/>
                  </a:lnTo>
                  <a:lnTo>
                    <a:pt x="872" y="384"/>
                  </a:lnTo>
                  <a:lnTo>
                    <a:pt x="868" y="374"/>
                  </a:lnTo>
                  <a:lnTo>
                    <a:pt x="863" y="366"/>
                  </a:lnTo>
                  <a:lnTo>
                    <a:pt x="859" y="356"/>
                  </a:lnTo>
                  <a:lnTo>
                    <a:pt x="854" y="348"/>
                  </a:lnTo>
                  <a:lnTo>
                    <a:pt x="847" y="340"/>
                  </a:lnTo>
                  <a:lnTo>
                    <a:pt x="841" y="333"/>
                  </a:lnTo>
                  <a:lnTo>
                    <a:pt x="835" y="325"/>
                  </a:lnTo>
                  <a:lnTo>
                    <a:pt x="828" y="318"/>
                  </a:lnTo>
                  <a:lnTo>
                    <a:pt x="821" y="312"/>
                  </a:lnTo>
                  <a:lnTo>
                    <a:pt x="813" y="306"/>
                  </a:lnTo>
                  <a:lnTo>
                    <a:pt x="805" y="301"/>
                  </a:lnTo>
                  <a:lnTo>
                    <a:pt x="797" y="296"/>
                  </a:lnTo>
                  <a:lnTo>
                    <a:pt x="789" y="290"/>
                  </a:lnTo>
                  <a:lnTo>
                    <a:pt x="771" y="282"/>
                  </a:lnTo>
                  <a:lnTo>
                    <a:pt x="751" y="276"/>
                  </a:lnTo>
                  <a:lnTo>
                    <a:pt x="732" y="271"/>
                  </a:lnTo>
                  <a:lnTo>
                    <a:pt x="711" y="267"/>
                  </a:lnTo>
                  <a:lnTo>
                    <a:pt x="690" y="265"/>
                  </a:lnTo>
                  <a:lnTo>
                    <a:pt x="668" y="264"/>
                  </a:lnTo>
                  <a:lnTo>
                    <a:pt x="377" y="264"/>
                  </a:lnTo>
                  <a:lnTo>
                    <a:pt x="377" y="925"/>
                  </a:lnTo>
                  <a:lnTo>
                    <a:pt x="490" y="925"/>
                  </a:lnTo>
                  <a:lnTo>
                    <a:pt x="490" y="671"/>
                  </a:lnTo>
                  <a:lnTo>
                    <a:pt x="617" y="671"/>
                  </a:lnTo>
                  <a:lnTo>
                    <a:pt x="747" y="925"/>
                  </a:lnTo>
                  <a:lnTo>
                    <a:pt x="879" y="925"/>
                  </a:lnTo>
                  <a:lnTo>
                    <a:pt x="744" y="658"/>
                  </a:lnTo>
                  <a:lnTo>
                    <a:pt x="760" y="653"/>
                  </a:lnTo>
                  <a:lnTo>
                    <a:pt x="775" y="647"/>
                  </a:lnTo>
                  <a:lnTo>
                    <a:pt x="789" y="640"/>
                  </a:lnTo>
                  <a:lnTo>
                    <a:pt x="802" y="633"/>
                  </a:lnTo>
                  <a:lnTo>
                    <a:pt x="814" y="623"/>
                  </a:lnTo>
                  <a:lnTo>
                    <a:pt x="827" y="613"/>
                  </a:lnTo>
                  <a:lnTo>
                    <a:pt x="837" y="603"/>
                  </a:lnTo>
                  <a:lnTo>
                    <a:pt x="846" y="590"/>
                  </a:lnTo>
                  <a:lnTo>
                    <a:pt x="856" y="578"/>
                  </a:lnTo>
                  <a:lnTo>
                    <a:pt x="863" y="565"/>
                  </a:lnTo>
                  <a:lnTo>
                    <a:pt x="870" y="550"/>
                  </a:lnTo>
                  <a:lnTo>
                    <a:pt x="875" y="535"/>
                  </a:lnTo>
                  <a:lnTo>
                    <a:pt x="879" y="518"/>
                  </a:lnTo>
                  <a:lnTo>
                    <a:pt x="882" y="501"/>
                  </a:lnTo>
                  <a:lnTo>
                    <a:pt x="885" y="483"/>
                  </a:lnTo>
                  <a:lnTo>
                    <a:pt x="886" y="464"/>
                  </a:lnTo>
                  <a:close/>
                  <a:moveTo>
                    <a:pt x="771" y="467"/>
                  </a:moveTo>
                  <a:lnTo>
                    <a:pt x="770" y="479"/>
                  </a:lnTo>
                  <a:lnTo>
                    <a:pt x="769" y="490"/>
                  </a:lnTo>
                  <a:lnTo>
                    <a:pt x="766" y="500"/>
                  </a:lnTo>
                  <a:lnTo>
                    <a:pt x="763" y="509"/>
                  </a:lnTo>
                  <a:lnTo>
                    <a:pt x="759" y="518"/>
                  </a:lnTo>
                  <a:lnTo>
                    <a:pt x="754" y="525"/>
                  </a:lnTo>
                  <a:lnTo>
                    <a:pt x="747" y="533"/>
                  </a:lnTo>
                  <a:lnTo>
                    <a:pt x="740" y="539"/>
                  </a:lnTo>
                  <a:lnTo>
                    <a:pt x="733" y="544"/>
                  </a:lnTo>
                  <a:lnTo>
                    <a:pt x="725" y="549"/>
                  </a:lnTo>
                  <a:lnTo>
                    <a:pt x="716" y="552"/>
                  </a:lnTo>
                  <a:lnTo>
                    <a:pt x="707" y="555"/>
                  </a:lnTo>
                  <a:lnTo>
                    <a:pt x="697" y="558"/>
                  </a:lnTo>
                  <a:lnTo>
                    <a:pt x="686" y="559"/>
                  </a:lnTo>
                  <a:lnTo>
                    <a:pt x="676" y="560"/>
                  </a:lnTo>
                  <a:lnTo>
                    <a:pt x="665" y="561"/>
                  </a:lnTo>
                  <a:lnTo>
                    <a:pt x="490" y="561"/>
                  </a:lnTo>
                  <a:lnTo>
                    <a:pt x="490" y="373"/>
                  </a:lnTo>
                  <a:lnTo>
                    <a:pt x="665" y="373"/>
                  </a:lnTo>
                  <a:lnTo>
                    <a:pt x="676" y="374"/>
                  </a:lnTo>
                  <a:lnTo>
                    <a:pt x="686" y="375"/>
                  </a:lnTo>
                  <a:lnTo>
                    <a:pt x="697" y="376"/>
                  </a:lnTo>
                  <a:lnTo>
                    <a:pt x="707" y="379"/>
                  </a:lnTo>
                  <a:lnTo>
                    <a:pt x="716" y="382"/>
                  </a:lnTo>
                  <a:lnTo>
                    <a:pt x="725" y="386"/>
                  </a:lnTo>
                  <a:lnTo>
                    <a:pt x="733" y="391"/>
                  </a:lnTo>
                  <a:lnTo>
                    <a:pt x="740" y="397"/>
                  </a:lnTo>
                  <a:lnTo>
                    <a:pt x="747" y="403"/>
                  </a:lnTo>
                  <a:lnTo>
                    <a:pt x="754" y="410"/>
                  </a:lnTo>
                  <a:lnTo>
                    <a:pt x="759" y="418"/>
                  </a:lnTo>
                  <a:lnTo>
                    <a:pt x="763" y="426"/>
                  </a:lnTo>
                  <a:lnTo>
                    <a:pt x="766" y="436"/>
                  </a:lnTo>
                  <a:lnTo>
                    <a:pt x="769" y="445"/>
                  </a:lnTo>
                  <a:lnTo>
                    <a:pt x="770" y="455"/>
                  </a:lnTo>
                  <a:lnTo>
                    <a:pt x="771" y="4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2" name="Rectangle 78"/>
          <p:cNvSpPr>
            <a:spLocks noGrp="1" noChangeArrowheads="1"/>
          </p:cNvSpPr>
          <p:nvPr>
            <p:ph type="ctrTitle"/>
          </p:nvPr>
        </p:nvSpPr>
        <p:spPr>
          <a:xfrm>
            <a:off x="368301" y="3939906"/>
            <a:ext cx="8452172" cy="5175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" name="Rectangle 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8302" y="4515966"/>
            <a:ext cx="8359784" cy="41830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000" b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94072" y="267494"/>
            <a:ext cx="5906120" cy="34131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1411" indent="0">
              <a:buFontTx/>
              <a:buNone/>
              <a:defRPr>
                <a:solidFill>
                  <a:schemeClr val="bg1"/>
                </a:solidFill>
              </a:defRPr>
            </a:lvl2pPr>
            <a:lvl3pPr marL="342822" indent="0">
              <a:buFontTx/>
              <a:buNone/>
              <a:defRPr>
                <a:solidFill>
                  <a:schemeClr val="bg1"/>
                </a:solidFill>
              </a:defRPr>
            </a:lvl3pPr>
            <a:lvl4pPr marL="514234" indent="0">
              <a:buFontTx/>
              <a:buNone/>
              <a:defRPr>
                <a:solidFill>
                  <a:schemeClr val="bg1"/>
                </a:solidFill>
              </a:defRPr>
            </a:lvl4pPr>
            <a:lvl5pPr marL="68564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5636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Title Slide Wh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" y="885825"/>
            <a:ext cx="9144000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" descr="G:\CTS - (formerly GTS)\_CTS Templates\Pitchbook Covers\981531\Letter_Version\Archive\981531_CTS_Letter_wave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" y="-6635"/>
            <a:ext cx="9148763" cy="89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8277440" y="304299"/>
            <a:ext cx="598106" cy="342000"/>
            <a:chOff x="7677944" y="4205288"/>
            <a:chExt cx="1204913" cy="688975"/>
          </a:xfrm>
        </p:grpSpPr>
        <p:sp>
          <p:nvSpPr>
            <p:cNvPr id="18" name="Freeform 5"/>
            <p:cNvSpPr>
              <a:spLocks/>
            </p:cNvSpPr>
            <p:nvPr userDrawn="1"/>
          </p:nvSpPr>
          <p:spPr bwMode="auto">
            <a:xfrm>
              <a:off x="7677944" y="4452938"/>
              <a:ext cx="374650" cy="441325"/>
            </a:xfrm>
            <a:custGeom>
              <a:avLst/>
              <a:gdLst>
                <a:gd name="T0" fmla="*/ 4134 w 4969"/>
                <a:gd name="T1" fmla="*/ 4240 h 5835"/>
                <a:gd name="T2" fmla="*/ 3890 w 4969"/>
                <a:gd name="T3" fmla="*/ 4426 h 5835"/>
                <a:gd name="T4" fmla="*/ 3635 w 4969"/>
                <a:gd name="T5" fmla="*/ 4568 h 5835"/>
                <a:gd name="T6" fmla="*/ 3372 w 4969"/>
                <a:gd name="T7" fmla="*/ 4667 h 5835"/>
                <a:gd name="T8" fmla="*/ 3103 w 4969"/>
                <a:gd name="T9" fmla="*/ 4721 h 5835"/>
                <a:gd name="T10" fmla="*/ 2735 w 4969"/>
                <a:gd name="T11" fmla="*/ 4722 h 5835"/>
                <a:gd name="T12" fmla="*/ 2218 w 4969"/>
                <a:gd name="T13" fmla="*/ 4595 h 5835"/>
                <a:gd name="T14" fmla="*/ 1785 w 4969"/>
                <a:gd name="T15" fmla="*/ 4332 h 5835"/>
                <a:gd name="T16" fmla="*/ 1452 w 4969"/>
                <a:gd name="T17" fmla="*/ 3953 h 5835"/>
                <a:gd name="T18" fmla="*/ 1240 w 4969"/>
                <a:gd name="T19" fmla="*/ 3475 h 5835"/>
                <a:gd name="T20" fmla="*/ 1166 w 4969"/>
                <a:gd name="T21" fmla="*/ 2917 h 5835"/>
                <a:gd name="T22" fmla="*/ 1240 w 4969"/>
                <a:gd name="T23" fmla="*/ 2360 h 5835"/>
                <a:gd name="T24" fmla="*/ 1452 w 4969"/>
                <a:gd name="T25" fmla="*/ 1881 h 5835"/>
                <a:gd name="T26" fmla="*/ 1785 w 4969"/>
                <a:gd name="T27" fmla="*/ 1501 h 5835"/>
                <a:gd name="T28" fmla="*/ 2218 w 4969"/>
                <a:gd name="T29" fmla="*/ 1238 h 5835"/>
                <a:gd name="T30" fmla="*/ 2735 w 4969"/>
                <a:gd name="T31" fmla="*/ 1112 h 5835"/>
                <a:gd name="T32" fmla="*/ 3103 w 4969"/>
                <a:gd name="T33" fmla="*/ 1114 h 5835"/>
                <a:gd name="T34" fmla="*/ 3372 w 4969"/>
                <a:gd name="T35" fmla="*/ 1166 h 5835"/>
                <a:gd name="T36" fmla="*/ 3635 w 4969"/>
                <a:gd name="T37" fmla="*/ 1265 h 5835"/>
                <a:gd name="T38" fmla="*/ 3890 w 4969"/>
                <a:gd name="T39" fmla="*/ 1407 h 5835"/>
                <a:gd name="T40" fmla="*/ 4134 w 4969"/>
                <a:gd name="T41" fmla="*/ 1593 h 5835"/>
                <a:gd name="T42" fmla="*/ 4969 w 4969"/>
                <a:gd name="T43" fmla="*/ 975 h 5835"/>
                <a:gd name="T44" fmla="*/ 4690 w 4969"/>
                <a:gd name="T45" fmla="*/ 678 h 5835"/>
                <a:gd name="T46" fmla="*/ 4351 w 4969"/>
                <a:gd name="T47" fmla="*/ 408 h 5835"/>
                <a:gd name="T48" fmla="*/ 3987 w 4969"/>
                <a:gd name="T49" fmla="*/ 207 h 5835"/>
                <a:gd name="T50" fmla="*/ 3595 w 4969"/>
                <a:gd name="T51" fmla="*/ 74 h 5835"/>
                <a:gd name="T52" fmla="*/ 3175 w 4969"/>
                <a:gd name="T53" fmla="*/ 8 h 5835"/>
                <a:gd name="T54" fmla="*/ 2728 w 4969"/>
                <a:gd name="T55" fmla="*/ 7 h 5835"/>
                <a:gd name="T56" fmla="*/ 2293 w 4969"/>
                <a:gd name="T57" fmla="*/ 62 h 5835"/>
                <a:gd name="T58" fmla="*/ 1880 w 4969"/>
                <a:gd name="T59" fmla="*/ 172 h 5835"/>
                <a:gd name="T60" fmla="*/ 1495 w 4969"/>
                <a:gd name="T61" fmla="*/ 333 h 5835"/>
                <a:gd name="T62" fmla="*/ 1143 w 4969"/>
                <a:gd name="T63" fmla="*/ 545 h 5835"/>
                <a:gd name="T64" fmla="*/ 826 w 4969"/>
                <a:gd name="T65" fmla="*/ 809 h 5835"/>
                <a:gd name="T66" fmla="*/ 541 w 4969"/>
                <a:gd name="T67" fmla="*/ 1136 h 5835"/>
                <a:gd name="T68" fmla="*/ 314 w 4969"/>
                <a:gd name="T69" fmla="*/ 1505 h 5835"/>
                <a:gd name="T70" fmla="*/ 148 w 4969"/>
                <a:gd name="T71" fmla="*/ 1914 h 5835"/>
                <a:gd name="T72" fmla="*/ 43 w 4969"/>
                <a:gd name="T73" fmla="*/ 2358 h 5835"/>
                <a:gd name="T74" fmla="*/ 1 w 4969"/>
                <a:gd name="T75" fmla="*/ 2835 h 5835"/>
                <a:gd name="T76" fmla="*/ 23 w 4969"/>
                <a:gd name="T77" fmla="*/ 3320 h 5835"/>
                <a:gd name="T78" fmla="*/ 106 w 4969"/>
                <a:gd name="T79" fmla="*/ 3775 h 5835"/>
                <a:gd name="T80" fmla="*/ 253 w 4969"/>
                <a:gd name="T81" fmla="*/ 4196 h 5835"/>
                <a:gd name="T82" fmla="*/ 459 w 4969"/>
                <a:gd name="T83" fmla="*/ 4579 h 5835"/>
                <a:gd name="T84" fmla="*/ 725 w 4969"/>
                <a:gd name="T85" fmla="*/ 4921 h 5835"/>
                <a:gd name="T86" fmla="*/ 1035 w 4969"/>
                <a:gd name="T87" fmla="*/ 5208 h 5835"/>
                <a:gd name="T88" fmla="*/ 1374 w 4969"/>
                <a:gd name="T89" fmla="*/ 5436 h 5835"/>
                <a:gd name="T90" fmla="*/ 1748 w 4969"/>
                <a:gd name="T91" fmla="*/ 5614 h 5835"/>
                <a:gd name="T92" fmla="*/ 2153 w 4969"/>
                <a:gd name="T93" fmla="*/ 5741 h 5835"/>
                <a:gd name="T94" fmla="*/ 2582 w 4969"/>
                <a:gd name="T95" fmla="*/ 5815 h 5835"/>
                <a:gd name="T96" fmla="*/ 3029 w 4969"/>
                <a:gd name="T97" fmla="*/ 5833 h 5835"/>
                <a:gd name="T98" fmla="*/ 3459 w 4969"/>
                <a:gd name="T99" fmla="*/ 5789 h 5835"/>
                <a:gd name="T100" fmla="*/ 3859 w 4969"/>
                <a:gd name="T101" fmla="*/ 5679 h 5835"/>
                <a:gd name="T102" fmla="*/ 4233 w 4969"/>
                <a:gd name="T103" fmla="*/ 5501 h 5835"/>
                <a:gd name="T104" fmla="*/ 4579 w 4969"/>
                <a:gd name="T105" fmla="*/ 5253 h 5835"/>
                <a:gd name="T106" fmla="*/ 4901 w 4969"/>
                <a:gd name="T107" fmla="*/ 4939 h 5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69" h="5835">
                  <a:moveTo>
                    <a:pt x="4314" y="4068"/>
                  </a:moveTo>
                  <a:lnTo>
                    <a:pt x="4289" y="4094"/>
                  </a:lnTo>
                  <a:lnTo>
                    <a:pt x="4251" y="4132"/>
                  </a:lnTo>
                  <a:lnTo>
                    <a:pt x="4212" y="4169"/>
                  </a:lnTo>
                  <a:lnTo>
                    <a:pt x="4173" y="4205"/>
                  </a:lnTo>
                  <a:lnTo>
                    <a:pt x="4134" y="4240"/>
                  </a:lnTo>
                  <a:lnTo>
                    <a:pt x="4093" y="4274"/>
                  </a:lnTo>
                  <a:lnTo>
                    <a:pt x="4053" y="4307"/>
                  </a:lnTo>
                  <a:lnTo>
                    <a:pt x="4013" y="4338"/>
                  </a:lnTo>
                  <a:lnTo>
                    <a:pt x="3973" y="4369"/>
                  </a:lnTo>
                  <a:lnTo>
                    <a:pt x="3931" y="4398"/>
                  </a:lnTo>
                  <a:lnTo>
                    <a:pt x="3890" y="4426"/>
                  </a:lnTo>
                  <a:lnTo>
                    <a:pt x="3848" y="4453"/>
                  </a:lnTo>
                  <a:lnTo>
                    <a:pt x="3806" y="4478"/>
                  </a:lnTo>
                  <a:lnTo>
                    <a:pt x="3763" y="4502"/>
                  </a:lnTo>
                  <a:lnTo>
                    <a:pt x="3721" y="4526"/>
                  </a:lnTo>
                  <a:lnTo>
                    <a:pt x="3679" y="4547"/>
                  </a:lnTo>
                  <a:lnTo>
                    <a:pt x="3635" y="4568"/>
                  </a:lnTo>
                  <a:lnTo>
                    <a:pt x="3592" y="4588"/>
                  </a:lnTo>
                  <a:lnTo>
                    <a:pt x="3549" y="4606"/>
                  </a:lnTo>
                  <a:lnTo>
                    <a:pt x="3505" y="4624"/>
                  </a:lnTo>
                  <a:lnTo>
                    <a:pt x="3461" y="4639"/>
                  </a:lnTo>
                  <a:lnTo>
                    <a:pt x="3417" y="4654"/>
                  </a:lnTo>
                  <a:lnTo>
                    <a:pt x="3372" y="4667"/>
                  </a:lnTo>
                  <a:lnTo>
                    <a:pt x="3328" y="4679"/>
                  </a:lnTo>
                  <a:lnTo>
                    <a:pt x="3284" y="4690"/>
                  </a:lnTo>
                  <a:lnTo>
                    <a:pt x="3239" y="4699"/>
                  </a:lnTo>
                  <a:lnTo>
                    <a:pt x="3194" y="4707"/>
                  </a:lnTo>
                  <a:lnTo>
                    <a:pt x="3148" y="4714"/>
                  </a:lnTo>
                  <a:lnTo>
                    <a:pt x="3103" y="4721"/>
                  </a:lnTo>
                  <a:lnTo>
                    <a:pt x="3059" y="4725"/>
                  </a:lnTo>
                  <a:lnTo>
                    <a:pt x="3013" y="4728"/>
                  </a:lnTo>
                  <a:lnTo>
                    <a:pt x="2967" y="4730"/>
                  </a:lnTo>
                  <a:lnTo>
                    <a:pt x="2921" y="4731"/>
                  </a:lnTo>
                  <a:lnTo>
                    <a:pt x="2826" y="4729"/>
                  </a:lnTo>
                  <a:lnTo>
                    <a:pt x="2735" y="4722"/>
                  </a:lnTo>
                  <a:lnTo>
                    <a:pt x="2643" y="4711"/>
                  </a:lnTo>
                  <a:lnTo>
                    <a:pt x="2554" y="4696"/>
                  </a:lnTo>
                  <a:lnTo>
                    <a:pt x="2466" y="4676"/>
                  </a:lnTo>
                  <a:lnTo>
                    <a:pt x="2382" y="4654"/>
                  </a:lnTo>
                  <a:lnTo>
                    <a:pt x="2298" y="4626"/>
                  </a:lnTo>
                  <a:lnTo>
                    <a:pt x="2218" y="4595"/>
                  </a:lnTo>
                  <a:lnTo>
                    <a:pt x="2139" y="4560"/>
                  </a:lnTo>
                  <a:lnTo>
                    <a:pt x="2063" y="4522"/>
                  </a:lnTo>
                  <a:lnTo>
                    <a:pt x="1990" y="4479"/>
                  </a:lnTo>
                  <a:lnTo>
                    <a:pt x="1919" y="4434"/>
                  </a:lnTo>
                  <a:lnTo>
                    <a:pt x="1851" y="4385"/>
                  </a:lnTo>
                  <a:lnTo>
                    <a:pt x="1785" y="4332"/>
                  </a:lnTo>
                  <a:lnTo>
                    <a:pt x="1722" y="4276"/>
                  </a:lnTo>
                  <a:lnTo>
                    <a:pt x="1662" y="4218"/>
                  </a:lnTo>
                  <a:lnTo>
                    <a:pt x="1605" y="4156"/>
                  </a:lnTo>
                  <a:lnTo>
                    <a:pt x="1551" y="4091"/>
                  </a:lnTo>
                  <a:lnTo>
                    <a:pt x="1501" y="4023"/>
                  </a:lnTo>
                  <a:lnTo>
                    <a:pt x="1452" y="3953"/>
                  </a:lnTo>
                  <a:lnTo>
                    <a:pt x="1409" y="3880"/>
                  </a:lnTo>
                  <a:lnTo>
                    <a:pt x="1368" y="3803"/>
                  </a:lnTo>
                  <a:lnTo>
                    <a:pt x="1331" y="3725"/>
                  </a:lnTo>
                  <a:lnTo>
                    <a:pt x="1297" y="3644"/>
                  </a:lnTo>
                  <a:lnTo>
                    <a:pt x="1267" y="3560"/>
                  </a:lnTo>
                  <a:lnTo>
                    <a:pt x="1240" y="3475"/>
                  </a:lnTo>
                  <a:lnTo>
                    <a:pt x="1218" y="3387"/>
                  </a:lnTo>
                  <a:lnTo>
                    <a:pt x="1200" y="3297"/>
                  </a:lnTo>
                  <a:lnTo>
                    <a:pt x="1184" y="3205"/>
                  </a:lnTo>
                  <a:lnTo>
                    <a:pt x="1174" y="3111"/>
                  </a:lnTo>
                  <a:lnTo>
                    <a:pt x="1168" y="3015"/>
                  </a:lnTo>
                  <a:lnTo>
                    <a:pt x="1166" y="2917"/>
                  </a:lnTo>
                  <a:lnTo>
                    <a:pt x="1168" y="2819"/>
                  </a:lnTo>
                  <a:lnTo>
                    <a:pt x="1174" y="2723"/>
                  </a:lnTo>
                  <a:lnTo>
                    <a:pt x="1184" y="2630"/>
                  </a:lnTo>
                  <a:lnTo>
                    <a:pt x="1200" y="2537"/>
                  </a:lnTo>
                  <a:lnTo>
                    <a:pt x="1218" y="2447"/>
                  </a:lnTo>
                  <a:lnTo>
                    <a:pt x="1240" y="2360"/>
                  </a:lnTo>
                  <a:lnTo>
                    <a:pt x="1267" y="2273"/>
                  </a:lnTo>
                  <a:lnTo>
                    <a:pt x="1297" y="2191"/>
                  </a:lnTo>
                  <a:lnTo>
                    <a:pt x="1331" y="2109"/>
                  </a:lnTo>
                  <a:lnTo>
                    <a:pt x="1368" y="2031"/>
                  </a:lnTo>
                  <a:lnTo>
                    <a:pt x="1409" y="1955"/>
                  </a:lnTo>
                  <a:lnTo>
                    <a:pt x="1452" y="1881"/>
                  </a:lnTo>
                  <a:lnTo>
                    <a:pt x="1501" y="1810"/>
                  </a:lnTo>
                  <a:lnTo>
                    <a:pt x="1551" y="1742"/>
                  </a:lnTo>
                  <a:lnTo>
                    <a:pt x="1605" y="1677"/>
                  </a:lnTo>
                  <a:lnTo>
                    <a:pt x="1662" y="1615"/>
                  </a:lnTo>
                  <a:lnTo>
                    <a:pt x="1722" y="1557"/>
                  </a:lnTo>
                  <a:lnTo>
                    <a:pt x="1785" y="1501"/>
                  </a:lnTo>
                  <a:lnTo>
                    <a:pt x="1851" y="1449"/>
                  </a:lnTo>
                  <a:lnTo>
                    <a:pt x="1919" y="1400"/>
                  </a:lnTo>
                  <a:lnTo>
                    <a:pt x="1990" y="1354"/>
                  </a:lnTo>
                  <a:lnTo>
                    <a:pt x="2063" y="1311"/>
                  </a:lnTo>
                  <a:lnTo>
                    <a:pt x="2139" y="1273"/>
                  </a:lnTo>
                  <a:lnTo>
                    <a:pt x="2218" y="1238"/>
                  </a:lnTo>
                  <a:lnTo>
                    <a:pt x="2298" y="1207"/>
                  </a:lnTo>
                  <a:lnTo>
                    <a:pt x="2382" y="1181"/>
                  </a:lnTo>
                  <a:lnTo>
                    <a:pt x="2466" y="1157"/>
                  </a:lnTo>
                  <a:lnTo>
                    <a:pt x="2554" y="1137"/>
                  </a:lnTo>
                  <a:lnTo>
                    <a:pt x="2643" y="1123"/>
                  </a:lnTo>
                  <a:lnTo>
                    <a:pt x="2735" y="1112"/>
                  </a:lnTo>
                  <a:lnTo>
                    <a:pt x="2826" y="1105"/>
                  </a:lnTo>
                  <a:lnTo>
                    <a:pt x="2921" y="1103"/>
                  </a:lnTo>
                  <a:lnTo>
                    <a:pt x="2967" y="1103"/>
                  </a:lnTo>
                  <a:lnTo>
                    <a:pt x="3013" y="1105"/>
                  </a:lnTo>
                  <a:lnTo>
                    <a:pt x="3059" y="1108"/>
                  </a:lnTo>
                  <a:lnTo>
                    <a:pt x="3103" y="1114"/>
                  </a:lnTo>
                  <a:lnTo>
                    <a:pt x="3148" y="1119"/>
                  </a:lnTo>
                  <a:lnTo>
                    <a:pt x="3194" y="1126"/>
                  </a:lnTo>
                  <a:lnTo>
                    <a:pt x="3239" y="1134"/>
                  </a:lnTo>
                  <a:lnTo>
                    <a:pt x="3284" y="1143"/>
                  </a:lnTo>
                  <a:lnTo>
                    <a:pt x="3328" y="1155"/>
                  </a:lnTo>
                  <a:lnTo>
                    <a:pt x="3372" y="1166"/>
                  </a:lnTo>
                  <a:lnTo>
                    <a:pt x="3417" y="1180"/>
                  </a:lnTo>
                  <a:lnTo>
                    <a:pt x="3461" y="1195"/>
                  </a:lnTo>
                  <a:lnTo>
                    <a:pt x="3505" y="1210"/>
                  </a:lnTo>
                  <a:lnTo>
                    <a:pt x="3549" y="1227"/>
                  </a:lnTo>
                  <a:lnTo>
                    <a:pt x="3592" y="1245"/>
                  </a:lnTo>
                  <a:lnTo>
                    <a:pt x="3635" y="1265"/>
                  </a:lnTo>
                  <a:lnTo>
                    <a:pt x="3679" y="1286"/>
                  </a:lnTo>
                  <a:lnTo>
                    <a:pt x="3721" y="1308"/>
                  </a:lnTo>
                  <a:lnTo>
                    <a:pt x="3763" y="1331"/>
                  </a:lnTo>
                  <a:lnTo>
                    <a:pt x="3806" y="1356"/>
                  </a:lnTo>
                  <a:lnTo>
                    <a:pt x="3848" y="1380"/>
                  </a:lnTo>
                  <a:lnTo>
                    <a:pt x="3890" y="1407"/>
                  </a:lnTo>
                  <a:lnTo>
                    <a:pt x="3931" y="1435"/>
                  </a:lnTo>
                  <a:lnTo>
                    <a:pt x="3973" y="1465"/>
                  </a:lnTo>
                  <a:lnTo>
                    <a:pt x="4013" y="1495"/>
                  </a:lnTo>
                  <a:lnTo>
                    <a:pt x="4053" y="1527"/>
                  </a:lnTo>
                  <a:lnTo>
                    <a:pt x="4093" y="1559"/>
                  </a:lnTo>
                  <a:lnTo>
                    <a:pt x="4134" y="1593"/>
                  </a:lnTo>
                  <a:lnTo>
                    <a:pt x="4173" y="1628"/>
                  </a:lnTo>
                  <a:lnTo>
                    <a:pt x="4212" y="1664"/>
                  </a:lnTo>
                  <a:lnTo>
                    <a:pt x="4251" y="1702"/>
                  </a:lnTo>
                  <a:lnTo>
                    <a:pt x="4289" y="1740"/>
                  </a:lnTo>
                  <a:lnTo>
                    <a:pt x="4314" y="1766"/>
                  </a:lnTo>
                  <a:lnTo>
                    <a:pt x="4969" y="975"/>
                  </a:lnTo>
                  <a:lnTo>
                    <a:pt x="4953" y="955"/>
                  </a:lnTo>
                  <a:lnTo>
                    <a:pt x="4901" y="895"/>
                  </a:lnTo>
                  <a:lnTo>
                    <a:pt x="4850" y="838"/>
                  </a:lnTo>
                  <a:lnTo>
                    <a:pt x="4797" y="783"/>
                  </a:lnTo>
                  <a:lnTo>
                    <a:pt x="4743" y="729"/>
                  </a:lnTo>
                  <a:lnTo>
                    <a:pt x="4690" y="678"/>
                  </a:lnTo>
                  <a:lnTo>
                    <a:pt x="4635" y="627"/>
                  </a:lnTo>
                  <a:lnTo>
                    <a:pt x="4579" y="580"/>
                  </a:lnTo>
                  <a:lnTo>
                    <a:pt x="4524" y="534"/>
                  </a:lnTo>
                  <a:lnTo>
                    <a:pt x="4467" y="490"/>
                  </a:lnTo>
                  <a:lnTo>
                    <a:pt x="4409" y="448"/>
                  </a:lnTo>
                  <a:lnTo>
                    <a:pt x="4351" y="408"/>
                  </a:lnTo>
                  <a:lnTo>
                    <a:pt x="4292" y="370"/>
                  </a:lnTo>
                  <a:lnTo>
                    <a:pt x="4233" y="333"/>
                  </a:lnTo>
                  <a:lnTo>
                    <a:pt x="4173" y="299"/>
                  </a:lnTo>
                  <a:lnTo>
                    <a:pt x="4111" y="266"/>
                  </a:lnTo>
                  <a:lnTo>
                    <a:pt x="4050" y="236"/>
                  </a:lnTo>
                  <a:lnTo>
                    <a:pt x="3987" y="207"/>
                  </a:lnTo>
                  <a:lnTo>
                    <a:pt x="3924" y="180"/>
                  </a:lnTo>
                  <a:lnTo>
                    <a:pt x="3859" y="155"/>
                  </a:lnTo>
                  <a:lnTo>
                    <a:pt x="3795" y="133"/>
                  </a:lnTo>
                  <a:lnTo>
                    <a:pt x="3729" y="111"/>
                  </a:lnTo>
                  <a:lnTo>
                    <a:pt x="3662" y="91"/>
                  </a:lnTo>
                  <a:lnTo>
                    <a:pt x="3595" y="74"/>
                  </a:lnTo>
                  <a:lnTo>
                    <a:pt x="3527" y="58"/>
                  </a:lnTo>
                  <a:lnTo>
                    <a:pt x="3459" y="44"/>
                  </a:lnTo>
                  <a:lnTo>
                    <a:pt x="3389" y="33"/>
                  </a:lnTo>
                  <a:lnTo>
                    <a:pt x="3319" y="22"/>
                  </a:lnTo>
                  <a:lnTo>
                    <a:pt x="3247" y="14"/>
                  </a:lnTo>
                  <a:lnTo>
                    <a:pt x="3175" y="8"/>
                  </a:lnTo>
                  <a:lnTo>
                    <a:pt x="3102" y="3"/>
                  </a:lnTo>
                  <a:lnTo>
                    <a:pt x="3029" y="1"/>
                  </a:lnTo>
                  <a:lnTo>
                    <a:pt x="2953" y="0"/>
                  </a:lnTo>
                  <a:lnTo>
                    <a:pt x="2878" y="0"/>
                  </a:lnTo>
                  <a:lnTo>
                    <a:pt x="2804" y="3"/>
                  </a:lnTo>
                  <a:lnTo>
                    <a:pt x="2728" y="7"/>
                  </a:lnTo>
                  <a:lnTo>
                    <a:pt x="2655" y="12"/>
                  </a:lnTo>
                  <a:lnTo>
                    <a:pt x="2582" y="19"/>
                  </a:lnTo>
                  <a:lnTo>
                    <a:pt x="2509" y="27"/>
                  </a:lnTo>
                  <a:lnTo>
                    <a:pt x="2437" y="38"/>
                  </a:lnTo>
                  <a:lnTo>
                    <a:pt x="2364" y="49"/>
                  </a:lnTo>
                  <a:lnTo>
                    <a:pt x="2293" y="62"/>
                  </a:lnTo>
                  <a:lnTo>
                    <a:pt x="2223" y="77"/>
                  </a:lnTo>
                  <a:lnTo>
                    <a:pt x="2153" y="92"/>
                  </a:lnTo>
                  <a:lnTo>
                    <a:pt x="2084" y="110"/>
                  </a:lnTo>
                  <a:lnTo>
                    <a:pt x="2015" y="129"/>
                  </a:lnTo>
                  <a:lnTo>
                    <a:pt x="1948" y="150"/>
                  </a:lnTo>
                  <a:lnTo>
                    <a:pt x="1880" y="172"/>
                  </a:lnTo>
                  <a:lnTo>
                    <a:pt x="1813" y="195"/>
                  </a:lnTo>
                  <a:lnTo>
                    <a:pt x="1748" y="220"/>
                  </a:lnTo>
                  <a:lnTo>
                    <a:pt x="1683" y="246"/>
                  </a:lnTo>
                  <a:lnTo>
                    <a:pt x="1621" y="274"/>
                  </a:lnTo>
                  <a:lnTo>
                    <a:pt x="1557" y="303"/>
                  </a:lnTo>
                  <a:lnTo>
                    <a:pt x="1495" y="333"/>
                  </a:lnTo>
                  <a:lnTo>
                    <a:pt x="1434" y="365"/>
                  </a:lnTo>
                  <a:lnTo>
                    <a:pt x="1374" y="398"/>
                  </a:lnTo>
                  <a:lnTo>
                    <a:pt x="1315" y="433"/>
                  </a:lnTo>
                  <a:lnTo>
                    <a:pt x="1256" y="469"/>
                  </a:lnTo>
                  <a:lnTo>
                    <a:pt x="1200" y="507"/>
                  </a:lnTo>
                  <a:lnTo>
                    <a:pt x="1143" y="545"/>
                  </a:lnTo>
                  <a:lnTo>
                    <a:pt x="1088" y="585"/>
                  </a:lnTo>
                  <a:lnTo>
                    <a:pt x="1035" y="626"/>
                  </a:lnTo>
                  <a:lnTo>
                    <a:pt x="982" y="668"/>
                  </a:lnTo>
                  <a:lnTo>
                    <a:pt x="930" y="713"/>
                  </a:lnTo>
                  <a:lnTo>
                    <a:pt x="880" y="758"/>
                  </a:lnTo>
                  <a:lnTo>
                    <a:pt x="826" y="809"/>
                  </a:lnTo>
                  <a:lnTo>
                    <a:pt x="775" y="860"/>
                  </a:lnTo>
                  <a:lnTo>
                    <a:pt x="725" y="913"/>
                  </a:lnTo>
                  <a:lnTo>
                    <a:pt x="677" y="966"/>
                  </a:lnTo>
                  <a:lnTo>
                    <a:pt x="630" y="1022"/>
                  </a:lnTo>
                  <a:lnTo>
                    <a:pt x="585" y="1079"/>
                  </a:lnTo>
                  <a:lnTo>
                    <a:pt x="541" y="1136"/>
                  </a:lnTo>
                  <a:lnTo>
                    <a:pt x="499" y="1195"/>
                  </a:lnTo>
                  <a:lnTo>
                    <a:pt x="459" y="1255"/>
                  </a:lnTo>
                  <a:lnTo>
                    <a:pt x="421" y="1316"/>
                  </a:lnTo>
                  <a:lnTo>
                    <a:pt x="384" y="1377"/>
                  </a:lnTo>
                  <a:lnTo>
                    <a:pt x="349" y="1441"/>
                  </a:lnTo>
                  <a:lnTo>
                    <a:pt x="314" y="1505"/>
                  </a:lnTo>
                  <a:lnTo>
                    <a:pt x="283" y="1571"/>
                  </a:lnTo>
                  <a:lnTo>
                    <a:pt x="253" y="1637"/>
                  </a:lnTo>
                  <a:lnTo>
                    <a:pt x="224" y="1705"/>
                  </a:lnTo>
                  <a:lnTo>
                    <a:pt x="197" y="1773"/>
                  </a:lnTo>
                  <a:lnTo>
                    <a:pt x="172" y="1843"/>
                  </a:lnTo>
                  <a:lnTo>
                    <a:pt x="148" y="1914"/>
                  </a:lnTo>
                  <a:lnTo>
                    <a:pt x="127" y="1985"/>
                  </a:lnTo>
                  <a:lnTo>
                    <a:pt x="106" y="2059"/>
                  </a:lnTo>
                  <a:lnTo>
                    <a:pt x="89" y="2132"/>
                  </a:lnTo>
                  <a:lnTo>
                    <a:pt x="71" y="2206"/>
                  </a:lnTo>
                  <a:lnTo>
                    <a:pt x="57" y="2282"/>
                  </a:lnTo>
                  <a:lnTo>
                    <a:pt x="43" y="2358"/>
                  </a:lnTo>
                  <a:lnTo>
                    <a:pt x="32" y="2436"/>
                  </a:lnTo>
                  <a:lnTo>
                    <a:pt x="23" y="2513"/>
                  </a:lnTo>
                  <a:lnTo>
                    <a:pt x="14" y="2592"/>
                  </a:lnTo>
                  <a:lnTo>
                    <a:pt x="8" y="2673"/>
                  </a:lnTo>
                  <a:lnTo>
                    <a:pt x="4" y="2753"/>
                  </a:lnTo>
                  <a:lnTo>
                    <a:pt x="1" y="2835"/>
                  </a:lnTo>
                  <a:lnTo>
                    <a:pt x="0" y="2917"/>
                  </a:lnTo>
                  <a:lnTo>
                    <a:pt x="1" y="2999"/>
                  </a:lnTo>
                  <a:lnTo>
                    <a:pt x="4" y="3081"/>
                  </a:lnTo>
                  <a:lnTo>
                    <a:pt x="8" y="3161"/>
                  </a:lnTo>
                  <a:lnTo>
                    <a:pt x="14" y="3242"/>
                  </a:lnTo>
                  <a:lnTo>
                    <a:pt x="23" y="3320"/>
                  </a:lnTo>
                  <a:lnTo>
                    <a:pt x="32" y="3398"/>
                  </a:lnTo>
                  <a:lnTo>
                    <a:pt x="43" y="3476"/>
                  </a:lnTo>
                  <a:lnTo>
                    <a:pt x="57" y="3552"/>
                  </a:lnTo>
                  <a:lnTo>
                    <a:pt x="71" y="3627"/>
                  </a:lnTo>
                  <a:lnTo>
                    <a:pt x="89" y="3702"/>
                  </a:lnTo>
                  <a:lnTo>
                    <a:pt x="106" y="3775"/>
                  </a:lnTo>
                  <a:lnTo>
                    <a:pt x="127" y="3848"/>
                  </a:lnTo>
                  <a:lnTo>
                    <a:pt x="148" y="3920"/>
                  </a:lnTo>
                  <a:lnTo>
                    <a:pt x="172" y="3990"/>
                  </a:lnTo>
                  <a:lnTo>
                    <a:pt x="197" y="4060"/>
                  </a:lnTo>
                  <a:lnTo>
                    <a:pt x="224" y="4129"/>
                  </a:lnTo>
                  <a:lnTo>
                    <a:pt x="253" y="4196"/>
                  </a:lnTo>
                  <a:lnTo>
                    <a:pt x="283" y="4263"/>
                  </a:lnTo>
                  <a:lnTo>
                    <a:pt x="314" y="4328"/>
                  </a:lnTo>
                  <a:lnTo>
                    <a:pt x="349" y="4393"/>
                  </a:lnTo>
                  <a:lnTo>
                    <a:pt x="384" y="4456"/>
                  </a:lnTo>
                  <a:lnTo>
                    <a:pt x="421" y="4517"/>
                  </a:lnTo>
                  <a:lnTo>
                    <a:pt x="459" y="4579"/>
                  </a:lnTo>
                  <a:lnTo>
                    <a:pt x="499" y="4639"/>
                  </a:lnTo>
                  <a:lnTo>
                    <a:pt x="541" y="4698"/>
                  </a:lnTo>
                  <a:lnTo>
                    <a:pt x="585" y="4756"/>
                  </a:lnTo>
                  <a:lnTo>
                    <a:pt x="630" y="4812"/>
                  </a:lnTo>
                  <a:lnTo>
                    <a:pt x="677" y="4867"/>
                  </a:lnTo>
                  <a:lnTo>
                    <a:pt x="725" y="4921"/>
                  </a:lnTo>
                  <a:lnTo>
                    <a:pt x="775" y="4974"/>
                  </a:lnTo>
                  <a:lnTo>
                    <a:pt x="826" y="5026"/>
                  </a:lnTo>
                  <a:lnTo>
                    <a:pt x="880" y="5076"/>
                  </a:lnTo>
                  <a:lnTo>
                    <a:pt x="930" y="5121"/>
                  </a:lnTo>
                  <a:lnTo>
                    <a:pt x="982" y="5165"/>
                  </a:lnTo>
                  <a:lnTo>
                    <a:pt x="1035" y="5208"/>
                  </a:lnTo>
                  <a:lnTo>
                    <a:pt x="1088" y="5249"/>
                  </a:lnTo>
                  <a:lnTo>
                    <a:pt x="1143" y="5289"/>
                  </a:lnTo>
                  <a:lnTo>
                    <a:pt x="1200" y="5327"/>
                  </a:lnTo>
                  <a:lnTo>
                    <a:pt x="1256" y="5365"/>
                  </a:lnTo>
                  <a:lnTo>
                    <a:pt x="1315" y="5401"/>
                  </a:lnTo>
                  <a:lnTo>
                    <a:pt x="1374" y="5436"/>
                  </a:lnTo>
                  <a:lnTo>
                    <a:pt x="1434" y="5469"/>
                  </a:lnTo>
                  <a:lnTo>
                    <a:pt x="1495" y="5501"/>
                  </a:lnTo>
                  <a:lnTo>
                    <a:pt x="1557" y="5531"/>
                  </a:lnTo>
                  <a:lnTo>
                    <a:pt x="1621" y="5560"/>
                  </a:lnTo>
                  <a:lnTo>
                    <a:pt x="1683" y="5587"/>
                  </a:lnTo>
                  <a:lnTo>
                    <a:pt x="1748" y="5614"/>
                  </a:lnTo>
                  <a:lnTo>
                    <a:pt x="1813" y="5639"/>
                  </a:lnTo>
                  <a:lnTo>
                    <a:pt x="1880" y="5662"/>
                  </a:lnTo>
                  <a:lnTo>
                    <a:pt x="1948" y="5684"/>
                  </a:lnTo>
                  <a:lnTo>
                    <a:pt x="2015" y="5705"/>
                  </a:lnTo>
                  <a:lnTo>
                    <a:pt x="2084" y="5723"/>
                  </a:lnTo>
                  <a:lnTo>
                    <a:pt x="2153" y="5741"/>
                  </a:lnTo>
                  <a:lnTo>
                    <a:pt x="2223" y="5757"/>
                  </a:lnTo>
                  <a:lnTo>
                    <a:pt x="2293" y="5772"/>
                  </a:lnTo>
                  <a:lnTo>
                    <a:pt x="2364" y="5785"/>
                  </a:lnTo>
                  <a:lnTo>
                    <a:pt x="2437" y="5796"/>
                  </a:lnTo>
                  <a:lnTo>
                    <a:pt x="2509" y="5807"/>
                  </a:lnTo>
                  <a:lnTo>
                    <a:pt x="2582" y="5815"/>
                  </a:lnTo>
                  <a:lnTo>
                    <a:pt x="2655" y="5822"/>
                  </a:lnTo>
                  <a:lnTo>
                    <a:pt x="2728" y="5827"/>
                  </a:lnTo>
                  <a:lnTo>
                    <a:pt x="2804" y="5831"/>
                  </a:lnTo>
                  <a:lnTo>
                    <a:pt x="2878" y="5833"/>
                  </a:lnTo>
                  <a:lnTo>
                    <a:pt x="2953" y="5835"/>
                  </a:lnTo>
                  <a:lnTo>
                    <a:pt x="3029" y="5833"/>
                  </a:lnTo>
                  <a:lnTo>
                    <a:pt x="3102" y="5830"/>
                  </a:lnTo>
                  <a:lnTo>
                    <a:pt x="3175" y="5826"/>
                  </a:lnTo>
                  <a:lnTo>
                    <a:pt x="3247" y="5820"/>
                  </a:lnTo>
                  <a:lnTo>
                    <a:pt x="3319" y="5812"/>
                  </a:lnTo>
                  <a:lnTo>
                    <a:pt x="3389" y="5802"/>
                  </a:lnTo>
                  <a:lnTo>
                    <a:pt x="3459" y="5789"/>
                  </a:lnTo>
                  <a:lnTo>
                    <a:pt x="3527" y="5776"/>
                  </a:lnTo>
                  <a:lnTo>
                    <a:pt x="3595" y="5760"/>
                  </a:lnTo>
                  <a:lnTo>
                    <a:pt x="3662" y="5743"/>
                  </a:lnTo>
                  <a:lnTo>
                    <a:pt x="3729" y="5723"/>
                  </a:lnTo>
                  <a:lnTo>
                    <a:pt x="3795" y="5702"/>
                  </a:lnTo>
                  <a:lnTo>
                    <a:pt x="3859" y="5679"/>
                  </a:lnTo>
                  <a:lnTo>
                    <a:pt x="3924" y="5653"/>
                  </a:lnTo>
                  <a:lnTo>
                    <a:pt x="3987" y="5626"/>
                  </a:lnTo>
                  <a:lnTo>
                    <a:pt x="4050" y="5598"/>
                  </a:lnTo>
                  <a:lnTo>
                    <a:pt x="4111" y="5568"/>
                  </a:lnTo>
                  <a:lnTo>
                    <a:pt x="4173" y="5535"/>
                  </a:lnTo>
                  <a:lnTo>
                    <a:pt x="4233" y="5501"/>
                  </a:lnTo>
                  <a:lnTo>
                    <a:pt x="4292" y="5464"/>
                  </a:lnTo>
                  <a:lnTo>
                    <a:pt x="4351" y="5425"/>
                  </a:lnTo>
                  <a:lnTo>
                    <a:pt x="4409" y="5385"/>
                  </a:lnTo>
                  <a:lnTo>
                    <a:pt x="4467" y="5344"/>
                  </a:lnTo>
                  <a:lnTo>
                    <a:pt x="4524" y="5300"/>
                  </a:lnTo>
                  <a:lnTo>
                    <a:pt x="4579" y="5253"/>
                  </a:lnTo>
                  <a:lnTo>
                    <a:pt x="4635" y="5206"/>
                  </a:lnTo>
                  <a:lnTo>
                    <a:pt x="4690" y="5156"/>
                  </a:lnTo>
                  <a:lnTo>
                    <a:pt x="4743" y="5105"/>
                  </a:lnTo>
                  <a:lnTo>
                    <a:pt x="4797" y="5051"/>
                  </a:lnTo>
                  <a:lnTo>
                    <a:pt x="4850" y="4996"/>
                  </a:lnTo>
                  <a:lnTo>
                    <a:pt x="4901" y="4939"/>
                  </a:lnTo>
                  <a:lnTo>
                    <a:pt x="4953" y="4879"/>
                  </a:lnTo>
                  <a:lnTo>
                    <a:pt x="4969" y="4858"/>
                  </a:lnTo>
                  <a:lnTo>
                    <a:pt x="4314" y="40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Rectangle 18"/>
            <p:cNvSpPr>
              <a:spLocks noChangeArrowheads="1"/>
            </p:cNvSpPr>
            <p:nvPr userDrawn="1"/>
          </p:nvSpPr>
          <p:spPr bwMode="auto">
            <a:xfrm>
              <a:off x="810339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8266907" y="4327525"/>
              <a:ext cx="271463" cy="565150"/>
            </a:xfrm>
            <a:custGeom>
              <a:avLst/>
              <a:gdLst>
                <a:gd name="T0" fmla="*/ 3449 w 3574"/>
                <a:gd name="T1" fmla="*/ 6194 h 7472"/>
                <a:gd name="T2" fmla="*/ 3335 w 3574"/>
                <a:gd name="T3" fmla="*/ 6255 h 7472"/>
                <a:gd name="T4" fmla="*/ 3224 w 3574"/>
                <a:gd name="T5" fmla="*/ 6308 h 7472"/>
                <a:gd name="T6" fmla="*/ 3115 w 3574"/>
                <a:gd name="T7" fmla="*/ 6353 h 7472"/>
                <a:gd name="T8" fmla="*/ 3007 w 3574"/>
                <a:gd name="T9" fmla="*/ 6388 h 7472"/>
                <a:gd name="T10" fmla="*/ 2929 w 3574"/>
                <a:gd name="T11" fmla="*/ 6408 h 7472"/>
                <a:gd name="T12" fmla="*/ 2876 w 3574"/>
                <a:gd name="T13" fmla="*/ 6420 h 7472"/>
                <a:gd name="T14" fmla="*/ 2826 w 3574"/>
                <a:gd name="T15" fmla="*/ 6429 h 7472"/>
                <a:gd name="T16" fmla="*/ 2775 w 3574"/>
                <a:gd name="T17" fmla="*/ 6435 h 7472"/>
                <a:gd name="T18" fmla="*/ 2726 w 3574"/>
                <a:gd name="T19" fmla="*/ 6439 h 7472"/>
                <a:gd name="T20" fmla="*/ 2676 w 3574"/>
                <a:gd name="T21" fmla="*/ 6442 h 7472"/>
                <a:gd name="T22" fmla="*/ 2617 w 3574"/>
                <a:gd name="T23" fmla="*/ 6441 h 7472"/>
                <a:gd name="T24" fmla="*/ 2552 w 3574"/>
                <a:gd name="T25" fmla="*/ 6437 h 7472"/>
                <a:gd name="T26" fmla="*/ 2492 w 3574"/>
                <a:gd name="T27" fmla="*/ 6428 h 7472"/>
                <a:gd name="T28" fmla="*/ 2436 w 3574"/>
                <a:gd name="T29" fmla="*/ 6414 h 7472"/>
                <a:gd name="T30" fmla="*/ 2384 w 3574"/>
                <a:gd name="T31" fmla="*/ 6395 h 7472"/>
                <a:gd name="T32" fmla="*/ 2338 w 3574"/>
                <a:gd name="T33" fmla="*/ 6370 h 7472"/>
                <a:gd name="T34" fmla="*/ 2296 w 3574"/>
                <a:gd name="T35" fmla="*/ 6342 h 7472"/>
                <a:gd name="T36" fmla="*/ 2258 w 3574"/>
                <a:gd name="T37" fmla="*/ 6308 h 7472"/>
                <a:gd name="T38" fmla="*/ 2225 w 3574"/>
                <a:gd name="T39" fmla="*/ 6269 h 7472"/>
                <a:gd name="T40" fmla="*/ 2197 w 3574"/>
                <a:gd name="T41" fmla="*/ 6225 h 7472"/>
                <a:gd name="T42" fmla="*/ 2172 w 3574"/>
                <a:gd name="T43" fmla="*/ 6175 h 7472"/>
                <a:gd name="T44" fmla="*/ 2151 w 3574"/>
                <a:gd name="T45" fmla="*/ 6121 h 7472"/>
                <a:gd name="T46" fmla="*/ 2136 w 3574"/>
                <a:gd name="T47" fmla="*/ 6060 h 7472"/>
                <a:gd name="T48" fmla="*/ 2123 w 3574"/>
                <a:gd name="T49" fmla="*/ 5995 h 7472"/>
                <a:gd name="T50" fmla="*/ 2115 w 3574"/>
                <a:gd name="T51" fmla="*/ 5924 h 7472"/>
                <a:gd name="T52" fmla="*/ 2112 w 3574"/>
                <a:gd name="T53" fmla="*/ 5847 h 7472"/>
                <a:gd name="T54" fmla="*/ 2111 w 3574"/>
                <a:gd name="T55" fmla="*/ 2816 h 7472"/>
                <a:gd name="T56" fmla="*/ 3286 w 3574"/>
                <a:gd name="T57" fmla="*/ 1755 h 7472"/>
                <a:gd name="T58" fmla="*/ 2111 w 3574"/>
                <a:gd name="T59" fmla="*/ 0 h 7472"/>
                <a:gd name="T60" fmla="*/ 977 w 3574"/>
                <a:gd name="T61" fmla="*/ 1755 h 7472"/>
                <a:gd name="T62" fmla="*/ 0 w 3574"/>
                <a:gd name="T63" fmla="*/ 2816 h 7472"/>
                <a:gd name="T64" fmla="*/ 977 w 3574"/>
                <a:gd name="T65" fmla="*/ 5997 h 7472"/>
                <a:gd name="T66" fmla="*/ 983 w 3574"/>
                <a:gd name="T67" fmla="*/ 6156 h 7472"/>
                <a:gd name="T68" fmla="*/ 1001 w 3574"/>
                <a:gd name="T69" fmla="*/ 6308 h 7472"/>
                <a:gd name="T70" fmla="*/ 1030 w 3574"/>
                <a:gd name="T71" fmla="*/ 6454 h 7472"/>
                <a:gd name="T72" fmla="*/ 1069 w 3574"/>
                <a:gd name="T73" fmla="*/ 6591 h 7472"/>
                <a:gd name="T74" fmla="*/ 1120 w 3574"/>
                <a:gd name="T75" fmla="*/ 6721 h 7472"/>
                <a:gd name="T76" fmla="*/ 1180 w 3574"/>
                <a:gd name="T77" fmla="*/ 6840 h 7472"/>
                <a:gd name="T78" fmla="*/ 1251 w 3574"/>
                <a:gd name="T79" fmla="*/ 6951 h 7472"/>
                <a:gd name="T80" fmla="*/ 1330 w 3574"/>
                <a:gd name="T81" fmla="*/ 7053 h 7472"/>
                <a:gd name="T82" fmla="*/ 1419 w 3574"/>
                <a:gd name="T83" fmla="*/ 7145 h 7472"/>
                <a:gd name="T84" fmla="*/ 1517 w 3574"/>
                <a:gd name="T85" fmla="*/ 7227 h 7472"/>
                <a:gd name="T86" fmla="*/ 1622 w 3574"/>
                <a:gd name="T87" fmla="*/ 7298 h 7472"/>
                <a:gd name="T88" fmla="*/ 1735 w 3574"/>
                <a:gd name="T89" fmla="*/ 7356 h 7472"/>
                <a:gd name="T90" fmla="*/ 1855 w 3574"/>
                <a:gd name="T91" fmla="*/ 7404 h 7472"/>
                <a:gd name="T92" fmla="*/ 1983 w 3574"/>
                <a:gd name="T93" fmla="*/ 7439 h 7472"/>
                <a:gd name="T94" fmla="*/ 2118 w 3574"/>
                <a:gd name="T95" fmla="*/ 7462 h 7472"/>
                <a:gd name="T96" fmla="*/ 2258 w 3574"/>
                <a:gd name="T97" fmla="*/ 7472 h 7472"/>
                <a:gd name="T98" fmla="*/ 2353 w 3574"/>
                <a:gd name="T99" fmla="*/ 7472 h 7472"/>
                <a:gd name="T100" fmla="*/ 2444 w 3574"/>
                <a:gd name="T101" fmla="*/ 7468 h 7472"/>
                <a:gd name="T102" fmla="*/ 2531 w 3574"/>
                <a:gd name="T103" fmla="*/ 7461 h 7472"/>
                <a:gd name="T104" fmla="*/ 2611 w 3574"/>
                <a:gd name="T105" fmla="*/ 7451 h 7472"/>
                <a:gd name="T106" fmla="*/ 2689 w 3574"/>
                <a:gd name="T107" fmla="*/ 7439 h 7472"/>
                <a:gd name="T108" fmla="*/ 2762 w 3574"/>
                <a:gd name="T109" fmla="*/ 7424 h 7472"/>
                <a:gd name="T110" fmla="*/ 2830 w 3574"/>
                <a:gd name="T111" fmla="*/ 7407 h 7472"/>
                <a:gd name="T112" fmla="*/ 2895 w 3574"/>
                <a:gd name="T113" fmla="*/ 7388 h 7472"/>
                <a:gd name="T114" fmla="*/ 2956 w 3574"/>
                <a:gd name="T115" fmla="*/ 7369 h 7472"/>
                <a:gd name="T116" fmla="*/ 3014 w 3574"/>
                <a:gd name="T117" fmla="*/ 7347 h 7472"/>
                <a:gd name="T118" fmla="*/ 3117 w 3574"/>
                <a:gd name="T119" fmla="*/ 7303 h 7472"/>
                <a:gd name="T120" fmla="*/ 3206 w 3574"/>
                <a:gd name="T121" fmla="*/ 7257 h 7472"/>
                <a:gd name="T122" fmla="*/ 3284 w 3574"/>
                <a:gd name="T123" fmla="*/ 7212 h 7472"/>
                <a:gd name="T124" fmla="*/ 3574 w 3574"/>
                <a:gd name="T125" fmla="*/ 6119 h 7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74" h="7472">
                  <a:moveTo>
                    <a:pt x="3506" y="6160"/>
                  </a:moveTo>
                  <a:lnTo>
                    <a:pt x="3449" y="6194"/>
                  </a:lnTo>
                  <a:lnTo>
                    <a:pt x="3391" y="6226"/>
                  </a:lnTo>
                  <a:lnTo>
                    <a:pt x="3335" y="6255"/>
                  </a:lnTo>
                  <a:lnTo>
                    <a:pt x="3279" y="6283"/>
                  </a:lnTo>
                  <a:lnTo>
                    <a:pt x="3224" y="6308"/>
                  </a:lnTo>
                  <a:lnTo>
                    <a:pt x="3168" y="6331"/>
                  </a:lnTo>
                  <a:lnTo>
                    <a:pt x="3115" y="6353"/>
                  </a:lnTo>
                  <a:lnTo>
                    <a:pt x="3060" y="6371"/>
                  </a:lnTo>
                  <a:lnTo>
                    <a:pt x="3007" y="6388"/>
                  </a:lnTo>
                  <a:lnTo>
                    <a:pt x="2955" y="6402"/>
                  </a:lnTo>
                  <a:lnTo>
                    <a:pt x="2929" y="6408"/>
                  </a:lnTo>
                  <a:lnTo>
                    <a:pt x="2902" y="6415"/>
                  </a:lnTo>
                  <a:lnTo>
                    <a:pt x="2876" y="6420"/>
                  </a:lnTo>
                  <a:lnTo>
                    <a:pt x="2852" y="6425"/>
                  </a:lnTo>
                  <a:lnTo>
                    <a:pt x="2826" y="6429"/>
                  </a:lnTo>
                  <a:lnTo>
                    <a:pt x="2800" y="6432"/>
                  </a:lnTo>
                  <a:lnTo>
                    <a:pt x="2775" y="6435"/>
                  </a:lnTo>
                  <a:lnTo>
                    <a:pt x="2751" y="6438"/>
                  </a:lnTo>
                  <a:lnTo>
                    <a:pt x="2726" y="6439"/>
                  </a:lnTo>
                  <a:lnTo>
                    <a:pt x="2701" y="6441"/>
                  </a:lnTo>
                  <a:lnTo>
                    <a:pt x="2676" y="6442"/>
                  </a:lnTo>
                  <a:lnTo>
                    <a:pt x="2651" y="6442"/>
                  </a:lnTo>
                  <a:lnTo>
                    <a:pt x="2617" y="6441"/>
                  </a:lnTo>
                  <a:lnTo>
                    <a:pt x="2584" y="6440"/>
                  </a:lnTo>
                  <a:lnTo>
                    <a:pt x="2552" y="6437"/>
                  </a:lnTo>
                  <a:lnTo>
                    <a:pt x="2521" y="6433"/>
                  </a:lnTo>
                  <a:lnTo>
                    <a:pt x="2492" y="6428"/>
                  </a:lnTo>
                  <a:lnTo>
                    <a:pt x="2463" y="6421"/>
                  </a:lnTo>
                  <a:lnTo>
                    <a:pt x="2436" y="6414"/>
                  </a:lnTo>
                  <a:lnTo>
                    <a:pt x="2409" y="6404"/>
                  </a:lnTo>
                  <a:lnTo>
                    <a:pt x="2384" y="6395"/>
                  </a:lnTo>
                  <a:lnTo>
                    <a:pt x="2361" y="6384"/>
                  </a:lnTo>
                  <a:lnTo>
                    <a:pt x="2338" y="6370"/>
                  </a:lnTo>
                  <a:lnTo>
                    <a:pt x="2316" y="6357"/>
                  </a:lnTo>
                  <a:lnTo>
                    <a:pt x="2296" y="6342"/>
                  </a:lnTo>
                  <a:lnTo>
                    <a:pt x="2276" y="6326"/>
                  </a:lnTo>
                  <a:lnTo>
                    <a:pt x="2258" y="6308"/>
                  </a:lnTo>
                  <a:lnTo>
                    <a:pt x="2241" y="6289"/>
                  </a:lnTo>
                  <a:lnTo>
                    <a:pt x="2225" y="6269"/>
                  </a:lnTo>
                  <a:lnTo>
                    <a:pt x="2210" y="6248"/>
                  </a:lnTo>
                  <a:lnTo>
                    <a:pt x="2197" y="6225"/>
                  </a:lnTo>
                  <a:lnTo>
                    <a:pt x="2183" y="6201"/>
                  </a:lnTo>
                  <a:lnTo>
                    <a:pt x="2172" y="6175"/>
                  </a:lnTo>
                  <a:lnTo>
                    <a:pt x="2161" y="6149"/>
                  </a:lnTo>
                  <a:lnTo>
                    <a:pt x="2151" y="6121"/>
                  </a:lnTo>
                  <a:lnTo>
                    <a:pt x="2143" y="6091"/>
                  </a:lnTo>
                  <a:lnTo>
                    <a:pt x="2136" y="6060"/>
                  </a:lnTo>
                  <a:lnTo>
                    <a:pt x="2128" y="6028"/>
                  </a:lnTo>
                  <a:lnTo>
                    <a:pt x="2123" y="5995"/>
                  </a:lnTo>
                  <a:lnTo>
                    <a:pt x="2119" y="5960"/>
                  </a:lnTo>
                  <a:lnTo>
                    <a:pt x="2115" y="5924"/>
                  </a:lnTo>
                  <a:lnTo>
                    <a:pt x="2113" y="5886"/>
                  </a:lnTo>
                  <a:lnTo>
                    <a:pt x="2112" y="5847"/>
                  </a:lnTo>
                  <a:lnTo>
                    <a:pt x="2111" y="5807"/>
                  </a:lnTo>
                  <a:lnTo>
                    <a:pt x="2111" y="2816"/>
                  </a:lnTo>
                  <a:lnTo>
                    <a:pt x="3286" y="2816"/>
                  </a:lnTo>
                  <a:lnTo>
                    <a:pt x="3286" y="1755"/>
                  </a:lnTo>
                  <a:lnTo>
                    <a:pt x="2111" y="1755"/>
                  </a:lnTo>
                  <a:lnTo>
                    <a:pt x="2111" y="0"/>
                  </a:lnTo>
                  <a:lnTo>
                    <a:pt x="977" y="607"/>
                  </a:lnTo>
                  <a:lnTo>
                    <a:pt x="977" y="1755"/>
                  </a:lnTo>
                  <a:lnTo>
                    <a:pt x="0" y="1755"/>
                  </a:lnTo>
                  <a:lnTo>
                    <a:pt x="0" y="2816"/>
                  </a:lnTo>
                  <a:lnTo>
                    <a:pt x="977" y="2816"/>
                  </a:lnTo>
                  <a:lnTo>
                    <a:pt x="977" y="5997"/>
                  </a:lnTo>
                  <a:lnTo>
                    <a:pt x="978" y="6078"/>
                  </a:lnTo>
                  <a:lnTo>
                    <a:pt x="983" y="6156"/>
                  </a:lnTo>
                  <a:lnTo>
                    <a:pt x="991" y="6233"/>
                  </a:lnTo>
                  <a:lnTo>
                    <a:pt x="1001" y="6308"/>
                  </a:lnTo>
                  <a:lnTo>
                    <a:pt x="1013" y="6383"/>
                  </a:lnTo>
                  <a:lnTo>
                    <a:pt x="1030" y="6454"/>
                  </a:lnTo>
                  <a:lnTo>
                    <a:pt x="1048" y="6524"/>
                  </a:lnTo>
                  <a:lnTo>
                    <a:pt x="1069" y="6591"/>
                  </a:lnTo>
                  <a:lnTo>
                    <a:pt x="1094" y="6657"/>
                  </a:lnTo>
                  <a:lnTo>
                    <a:pt x="1120" y="6721"/>
                  </a:lnTo>
                  <a:lnTo>
                    <a:pt x="1148" y="6781"/>
                  </a:lnTo>
                  <a:lnTo>
                    <a:pt x="1180" y="6840"/>
                  </a:lnTo>
                  <a:lnTo>
                    <a:pt x="1214" y="6898"/>
                  </a:lnTo>
                  <a:lnTo>
                    <a:pt x="1251" y="6951"/>
                  </a:lnTo>
                  <a:lnTo>
                    <a:pt x="1290" y="7004"/>
                  </a:lnTo>
                  <a:lnTo>
                    <a:pt x="1330" y="7053"/>
                  </a:lnTo>
                  <a:lnTo>
                    <a:pt x="1373" y="7101"/>
                  </a:lnTo>
                  <a:lnTo>
                    <a:pt x="1419" y="7145"/>
                  </a:lnTo>
                  <a:lnTo>
                    <a:pt x="1466" y="7187"/>
                  </a:lnTo>
                  <a:lnTo>
                    <a:pt x="1517" y="7227"/>
                  </a:lnTo>
                  <a:lnTo>
                    <a:pt x="1568" y="7264"/>
                  </a:lnTo>
                  <a:lnTo>
                    <a:pt x="1622" y="7298"/>
                  </a:lnTo>
                  <a:lnTo>
                    <a:pt x="1678" y="7329"/>
                  </a:lnTo>
                  <a:lnTo>
                    <a:pt x="1735" y="7356"/>
                  </a:lnTo>
                  <a:lnTo>
                    <a:pt x="1794" y="7382"/>
                  </a:lnTo>
                  <a:lnTo>
                    <a:pt x="1855" y="7404"/>
                  </a:lnTo>
                  <a:lnTo>
                    <a:pt x="1919" y="7423"/>
                  </a:lnTo>
                  <a:lnTo>
                    <a:pt x="1983" y="7439"/>
                  </a:lnTo>
                  <a:lnTo>
                    <a:pt x="2050" y="7452"/>
                  </a:lnTo>
                  <a:lnTo>
                    <a:pt x="2118" y="7462"/>
                  </a:lnTo>
                  <a:lnTo>
                    <a:pt x="2187" y="7469"/>
                  </a:lnTo>
                  <a:lnTo>
                    <a:pt x="2258" y="7472"/>
                  </a:lnTo>
                  <a:lnTo>
                    <a:pt x="2307" y="7472"/>
                  </a:lnTo>
                  <a:lnTo>
                    <a:pt x="2353" y="7472"/>
                  </a:lnTo>
                  <a:lnTo>
                    <a:pt x="2400" y="7470"/>
                  </a:lnTo>
                  <a:lnTo>
                    <a:pt x="2444" y="7468"/>
                  </a:lnTo>
                  <a:lnTo>
                    <a:pt x="2487" y="7465"/>
                  </a:lnTo>
                  <a:lnTo>
                    <a:pt x="2531" y="7461"/>
                  </a:lnTo>
                  <a:lnTo>
                    <a:pt x="2572" y="7456"/>
                  </a:lnTo>
                  <a:lnTo>
                    <a:pt x="2611" y="7451"/>
                  </a:lnTo>
                  <a:lnTo>
                    <a:pt x="2650" y="7445"/>
                  </a:lnTo>
                  <a:lnTo>
                    <a:pt x="2689" y="7439"/>
                  </a:lnTo>
                  <a:lnTo>
                    <a:pt x="2726" y="7432"/>
                  </a:lnTo>
                  <a:lnTo>
                    <a:pt x="2762" y="7424"/>
                  </a:lnTo>
                  <a:lnTo>
                    <a:pt x="2797" y="7416"/>
                  </a:lnTo>
                  <a:lnTo>
                    <a:pt x="2830" y="7407"/>
                  </a:lnTo>
                  <a:lnTo>
                    <a:pt x="2863" y="7399"/>
                  </a:lnTo>
                  <a:lnTo>
                    <a:pt x="2895" y="7388"/>
                  </a:lnTo>
                  <a:lnTo>
                    <a:pt x="2926" y="7379"/>
                  </a:lnTo>
                  <a:lnTo>
                    <a:pt x="2956" y="7369"/>
                  </a:lnTo>
                  <a:lnTo>
                    <a:pt x="2985" y="7359"/>
                  </a:lnTo>
                  <a:lnTo>
                    <a:pt x="3014" y="7347"/>
                  </a:lnTo>
                  <a:lnTo>
                    <a:pt x="3066" y="7326"/>
                  </a:lnTo>
                  <a:lnTo>
                    <a:pt x="3117" y="7303"/>
                  </a:lnTo>
                  <a:lnTo>
                    <a:pt x="3163" y="7279"/>
                  </a:lnTo>
                  <a:lnTo>
                    <a:pt x="3206" y="7257"/>
                  </a:lnTo>
                  <a:lnTo>
                    <a:pt x="3247" y="7234"/>
                  </a:lnTo>
                  <a:lnTo>
                    <a:pt x="3284" y="7212"/>
                  </a:lnTo>
                  <a:lnTo>
                    <a:pt x="3295" y="7205"/>
                  </a:lnTo>
                  <a:lnTo>
                    <a:pt x="3574" y="6119"/>
                  </a:lnTo>
                  <a:lnTo>
                    <a:pt x="3506" y="61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Rectangle 20"/>
            <p:cNvSpPr>
              <a:spLocks noChangeArrowheads="1"/>
            </p:cNvSpPr>
            <p:nvPr userDrawn="1"/>
          </p:nvSpPr>
          <p:spPr bwMode="auto">
            <a:xfrm>
              <a:off x="860504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8044657" y="4205288"/>
              <a:ext cx="703263" cy="185737"/>
            </a:xfrm>
            <a:custGeom>
              <a:avLst/>
              <a:gdLst>
                <a:gd name="T0" fmla="*/ 9100 w 9291"/>
                <a:gd name="T1" fmla="*/ 2197 h 2462"/>
                <a:gd name="T2" fmla="*/ 8781 w 9291"/>
                <a:gd name="T3" fmla="*/ 1819 h 2462"/>
                <a:gd name="T4" fmla="*/ 8425 w 9291"/>
                <a:gd name="T5" fmla="*/ 1469 h 2462"/>
                <a:gd name="T6" fmla="*/ 8035 w 9291"/>
                <a:gd name="T7" fmla="*/ 1148 h 2462"/>
                <a:gd name="T8" fmla="*/ 7615 w 9291"/>
                <a:gd name="T9" fmla="*/ 862 h 2462"/>
                <a:gd name="T10" fmla="*/ 7168 w 9291"/>
                <a:gd name="T11" fmla="*/ 610 h 2462"/>
                <a:gd name="T12" fmla="*/ 6697 w 9291"/>
                <a:gd name="T13" fmla="*/ 399 h 2462"/>
                <a:gd name="T14" fmla="*/ 6206 w 9291"/>
                <a:gd name="T15" fmla="*/ 229 h 2462"/>
                <a:gd name="T16" fmla="*/ 5698 w 9291"/>
                <a:gd name="T17" fmla="*/ 104 h 2462"/>
                <a:gd name="T18" fmla="*/ 5178 w 9291"/>
                <a:gd name="T19" fmla="*/ 27 h 2462"/>
                <a:gd name="T20" fmla="*/ 4646 w 9291"/>
                <a:gd name="T21" fmla="*/ 0 h 2462"/>
                <a:gd name="T22" fmla="*/ 4123 w 9291"/>
                <a:gd name="T23" fmla="*/ 26 h 2462"/>
                <a:gd name="T24" fmla="*/ 3608 w 9291"/>
                <a:gd name="T25" fmla="*/ 102 h 2462"/>
                <a:gd name="T26" fmla="*/ 3104 w 9291"/>
                <a:gd name="T27" fmla="*/ 225 h 2462"/>
                <a:gd name="T28" fmla="*/ 2616 w 9291"/>
                <a:gd name="T29" fmla="*/ 392 h 2462"/>
                <a:gd name="T30" fmla="*/ 2147 w 9291"/>
                <a:gd name="T31" fmla="*/ 601 h 2462"/>
                <a:gd name="T32" fmla="*/ 1699 w 9291"/>
                <a:gd name="T33" fmla="*/ 849 h 2462"/>
                <a:gd name="T34" fmla="*/ 1276 w 9291"/>
                <a:gd name="T35" fmla="*/ 1136 h 2462"/>
                <a:gd name="T36" fmla="*/ 883 w 9291"/>
                <a:gd name="T37" fmla="*/ 1456 h 2462"/>
                <a:gd name="T38" fmla="*/ 521 w 9291"/>
                <a:gd name="T39" fmla="*/ 1810 h 2462"/>
                <a:gd name="T40" fmla="*/ 195 w 9291"/>
                <a:gd name="T41" fmla="*/ 2192 h 2462"/>
                <a:gd name="T42" fmla="*/ 1328 w 9291"/>
                <a:gd name="T43" fmla="*/ 2462 h 2462"/>
                <a:gd name="T44" fmla="*/ 1590 w 9291"/>
                <a:gd name="T45" fmla="*/ 2212 h 2462"/>
                <a:gd name="T46" fmla="*/ 1865 w 9291"/>
                <a:gd name="T47" fmla="*/ 1983 h 2462"/>
                <a:gd name="T48" fmla="*/ 2152 w 9291"/>
                <a:gd name="T49" fmla="*/ 1778 h 2462"/>
                <a:gd name="T50" fmla="*/ 2450 w 9291"/>
                <a:gd name="T51" fmla="*/ 1597 h 2462"/>
                <a:gd name="T52" fmla="*/ 2758 w 9291"/>
                <a:gd name="T53" fmla="*/ 1440 h 2462"/>
                <a:gd name="T54" fmla="*/ 3076 w 9291"/>
                <a:gd name="T55" fmla="*/ 1307 h 2462"/>
                <a:gd name="T56" fmla="*/ 3401 w 9291"/>
                <a:gd name="T57" fmla="*/ 1199 h 2462"/>
                <a:gd name="T58" fmla="*/ 3733 w 9291"/>
                <a:gd name="T59" fmla="*/ 1115 h 2462"/>
                <a:gd name="T60" fmla="*/ 4072 w 9291"/>
                <a:gd name="T61" fmla="*/ 1059 h 2462"/>
                <a:gd name="T62" fmla="*/ 4415 w 9291"/>
                <a:gd name="T63" fmla="*/ 1028 h 2462"/>
                <a:gd name="T64" fmla="*/ 4760 w 9291"/>
                <a:gd name="T65" fmla="*/ 1023 h 2462"/>
                <a:gd name="T66" fmla="*/ 5100 w 9291"/>
                <a:gd name="T67" fmla="*/ 1045 h 2462"/>
                <a:gd name="T68" fmla="*/ 5438 w 9291"/>
                <a:gd name="T69" fmla="*/ 1094 h 2462"/>
                <a:gd name="T70" fmla="*/ 5771 w 9291"/>
                <a:gd name="T71" fmla="*/ 1168 h 2462"/>
                <a:gd name="T72" fmla="*/ 6098 w 9291"/>
                <a:gd name="T73" fmla="*/ 1268 h 2462"/>
                <a:gd name="T74" fmla="*/ 6419 w 9291"/>
                <a:gd name="T75" fmla="*/ 1393 h 2462"/>
                <a:gd name="T76" fmla="*/ 6732 w 9291"/>
                <a:gd name="T77" fmla="*/ 1541 h 2462"/>
                <a:gd name="T78" fmla="*/ 7036 w 9291"/>
                <a:gd name="T79" fmla="*/ 1715 h 2462"/>
                <a:gd name="T80" fmla="*/ 7329 w 9291"/>
                <a:gd name="T81" fmla="*/ 1912 h 2462"/>
                <a:gd name="T82" fmla="*/ 7609 w 9291"/>
                <a:gd name="T83" fmla="*/ 2132 h 2462"/>
                <a:gd name="T84" fmla="*/ 7876 w 9291"/>
                <a:gd name="T85" fmla="*/ 2377 h 2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291" h="2462">
                  <a:moveTo>
                    <a:pt x="9291" y="2462"/>
                  </a:moveTo>
                  <a:lnTo>
                    <a:pt x="9198" y="2328"/>
                  </a:lnTo>
                  <a:lnTo>
                    <a:pt x="9100" y="2197"/>
                  </a:lnTo>
                  <a:lnTo>
                    <a:pt x="8999" y="2069"/>
                  </a:lnTo>
                  <a:lnTo>
                    <a:pt x="8893" y="1943"/>
                  </a:lnTo>
                  <a:lnTo>
                    <a:pt x="8781" y="1819"/>
                  </a:lnTo>
                  <a:lnTo>
                    <a:pt x="8667" y="1700"/>
                  </a:lnTo>
                  <a:lnTo>
                    <a:pt x="8548" y="1582"/>
                  </a:lnTo>
                  <a:lnTo>
                    <a:pt x="8425" y="1469"/>
                  </a:lnTo>
                  <a:lnTo>
                    <a:pt x="8299" y="1358"/>
                  </a:lnTo>
                  <a:lnTo>
                    <a:pt x="8169" y="1252"/>
                  </a:lnTo>
                  <a:lnTo>
                    <a:pt x="8035" y="1148"/>
                  </a:lnTo>
                  <a:lnTo>
                    <a:pt x="7899" y="1049"/>
                  </a:lnTo>
                  <a:lnTo>
                    <a:pt x="7759" y="953"/>
                  </a:lnTo>
                  <a:lnTo>
                    <a:pt x="7615" y="862"/>
                  </a:lnTo>
                  <a:lnTo>
                    <a:pt x="7469" y="774"/>
                  </a:lnTo>
                  <a:lnTo>
                    <a:pt x="7319" y="690"/>
                  </a:lnTo>
                  <a:lnTo>
                    <a:pt x="7168" y="610"/>
                  </a:lnTo>
                  <a:lnTo>
                    <a:pt x="7013" y="535"/>
                  </a:lnTo>
                  <a:lnTo>
                    <a:pt x="6856" y="465"/>
                  </a:lnTo>
                  <a:lnTo>
                    <a:pt x="6697" y="399"/>
                  </a:lnTo>
                  <a:lnTo>
                    <a:pt x="6535" y="337"/>
                  </a:lnTo>
                  <a:lnTo>
                    <a:pt x="6371" y="281"/>
                  </a:lnTo>
                  <a:lnTo>
                    <a:pt x="6206" y="229"/>
                  </a:lnTo>
                  <a:lnTo>
                    <a:pt x="6038" y="182"/>
                  </a:lnTo>
                  <a:lnTo>
                    <a:pt x="5869" y="140"/>
                  </a:lnTo>
                  <a:lnTo>
                    <a:pt x="5698" y="104"/>
                  </a:lnTo>
                  <a:lnTo>
                    <a:pt x="5526" y="72"/>
                  </a:lnTo>
                  <a:lnTo>
                    <a:pt x="5352" y="47"/>
                  </a:lnTo>
                  <a:lnTo>
                    <a:pt x="5178" y="27"/>
                  </a:lnTo>
                  <a:lnTo>
                    <a:pt x="5001" y="13"/>
                  </a:lnTo>
                  <a:lnTo>
                    <a:pt x="4824" y="3"/>
                  </a:lnTo>
                  <a:lnTo>
                    <a:pt x="4646" y="0"/>
                  </a:lnTo>
                  <a:lnTo>
                    <a:pt x="4471" y="3"/>
                  </a:lnTo>
                  <a:lnTo>
                    <a:pt x="4297" y="13"/>
                  </a:lnTo>
                  <a:lnTo>
                    <a:pt x="4123" y="26"/>
                  </a:lnTo>
                  <a:lnTo>
                    <a:pt x="3950" y="47"/>
                  </a:lnTo>
                  <a:lnTo>
                    <a:pt x="3779" y="71"/>
                  </a:lnTo>
                  <a:lnTo>
                    <a:pt x="3608" y="102"/>
                  </a:lnTo>
                  <a:lnTo>
                    <a:pt x="3438" y="137"/>
                  </a:lnTo>
                  <a:lnTo>
                    <a:pt x="3271" y="179"/>
                  </a:lnTo>
                  <a:lnTo>
                    <a:pt x="3104" y="225"/>
                  </a:lnTo>
                  <a:lnTo>
                    <a:pt x="2940" y="275"/>
                  </a:lnTo>
                  <a:lnTo>
                    <a:pt x="2777" y="331"/>
                  </a:lnTo>
                  <a:lnTo>
                    <a:pt x="2616" y="392"/>
                  </a:lnTo>
                  <a:lnTo>
                    <a:pt x="2457" y="457"/>
                  </a:lnTo>
                  <a:lnTo>
                    <a:pt x="2300" y="527"/>
                  </a:lnTo>
                  <a:lnTo>
                    <a:pt x="2147" y="601"/>
                  </a:lnTo>
                  <a:lnTo>
                    <a:pt x="1994" y="679"/>
                  </a:lnTo>
                  <a:lnTo>
                    <a:pt x="1845" y="763"/>
                  </a:lnTo>
                  <a:lnTo>
                    <a:pt x="1699" y="849"/>
                  </a:lnTo>
                  <a:lnTo>
                    <a:pt x="1555" y="941"/>
                  </a:lnTo>
                  <a:lnTo>
                    <a:pt x="1414" y="1036"/>
                  </a:lnTo>
                  <a:lnTo>
                    <a:pt x="1276" y="1136"/>
                  </a:lnTo>
                  <a:lnTo>
                    <a:pt x="1142" y="1239"/>
                  </a:lnTo>
                  <a:lnTo>
                    <a:pt x="1010" y="1346"/>
                  </a:lnTo>
                  <a:lnTo>
                    <a:pt x="883" y="1456"/>
                  </a:lnTo>
                  <a:lnTo>
                    <a:pt x="758" y="1571"/>
                  </a:lnTo>
                  <a:lnTo>
                    <a:pt x="637" y="1688"/>
                  </a:lnTo>
                  <a:lnTo>
                    <a:pt x="521" y="1810"/>
                  </a:lnTo>
                  <a:lnTo>
                    <a:pt x="408" y="1934"/>
                  </a:lnTo>
                  <a:lnTo>
                    <a:pt x="300" y="2061"/>
                  </a:lnTo>
                  <a:lnTo>
                    <a:pt x="195" y="2192"/>
                  </a:lnTo>
                  <a:lnTo>
                    <a:pt x="95" y="2326"/>
                  </a:lnTo>
                  <a:lnTo>
                    <a:pt x="0" y="2462"/>
                  </a:lnTo>
                  <a:lnTo>
                    <a:pt x="1328" y="2462"/>
                  </a:lnTo>
                  <a:lnTo>
                    <a:pt x="1414" y="2377"/>
                  </a:lnTo>
                  <a:lnTo>
                    <a:pt x="1501" y="2293"/>
                  </a:lnTo>
                  <a:lnTo>
                    <a:pt x="1590" y="2212"/>
                  </a:lnTo>
                  <a:lnTo>
                    <a:pt x="1680" y="2132"/>
                  </a:lnTo>
                  <a:lnTo>
                    <a:pt x="1772" y="2057"/>
                  </a:lnTo>
                  <a:lnTo>
                    <a:pt x="1865" y="1983"/>
                  </a:lnTo>
                  <a:lnTo>
                    <a:pt x="1959" y="1912"/>
                  </a:lnTo>
                  <a:lnTo>
                    <a:pt x="2055" y="1844"/>
                  </a:lnTo>
                  <a:lnTo>
                    <a:pt x="2152" y="1778"/>
                  </a:lnTo>
                  <a:lnTo>
                    <a:pt x="2250" y="1715"/>
                  </a:lnTo>
                  <a:lnTo>
                    <a:pt x="2350" y="1654"/>
                  </a:lnTo>
                  <a:lnTo>
                    <a:pt x="2450" y="1597"/>
                  </a:lnTo>
                  <a:lnTo>
                    <a:pt x="2552" y="1542"/>
                  </a:lnTo>
                  <a:lnTo>
                    <a:pt x="2654" y="1489"/>
                  </a:lnTo>
                  <a:lnTo>
                    <a:pt x="2758" y="1440"/>
                  </a:lnTo>
                  <a:lnTo>
                    <a:pt x="2864" y="1393"/>
                  </a:lnTo>
                  <a:lnTo>
                    <a:pt x="2969" y="1348"/>
                  </a:lnTo>
                  <a:lnTo>
                    <a:pt x="3076" y="1307"/>
                  </a:lnTo>
                  <a:lnTo>
                    <a:pt x="3184" y="1268"/>
                  </a:lnTo>
                  <a:lnTo>
                    <a:pt x="3292" y="1232"/>
                  </a:lnTo>
                  <a:lnTo>
                    <a:pt x="3401" y="1199"/>
                  </a:lnTo>
                  <a:lnTo>
                    <a:pt x="3512" y="1168"/>
                  </a:lnTo>
                  <a:lnTo>
                    <a:pt x="3622" y="1140"/>
                  </a:lnTo>
                  <a:lnTo>
                    <a:pt x="3733" y="1115"/>
                  </a:lnTo>
                  <a:lnTo>
                    <a:pt x="3846" y="1094"/>
                  </a:lnTo>
                  <a:lnTo>
                    <a:pt x="3958" y="1075"/>
                  </a:lnTo>
                  <a:lnTo>
                    <a:pt x="4072" y="1059"/>
                  </a:lnTo>
                  <a:lnTo>
                    <a:pt x="4186" y="1045"/>
                  </a:lnTo>
                  <a:lnTo>
                    <a:pt x="4300" y="1035"/>
                  </a:lnTo>
                  <a:lnTo>
                    <a:pt x="4415" y="1028"/>
                  </a:lnTo>
                  <a:lnTo>
                    <a:pt x="4531" y="1024"/>
                  </a:lnTo>
                  <a:lnTo>
                    <a:pt x="4646" y="1022"/>
                  </a:lnTo>
                  <a:lnTo>
                    <a:pt x="4760" y="1023"/>
                  </a:lnTo>
                  <a:lnTo>
                    <a:pt x="4873" y="1028"/>
                  </a:lnTo>
                  <a:lnTo>
                    <a:pt x="4987" y="1035"/>
                  </a:lnTo>
                  <a:lnTo>
                    <a:pt x="5100" y="1045"/>
                  </a:lnTo>
                  <a:lnTo>
                    <a:pt x="5213" y="1059"/>
                  </a:lnTo>
                  <a:lnTo>
                    <a:pt x="5325" y="1074"/>
                  </a:lnTo>
                  <a:lnTo>
                    <a:pt x="5438" y="1094"/>
                  </a:lnTo>
                  <a:lnTo>
                    <a:pt x="5549" y="1115"/>
                  </a:lnTo>
                  <a:lnTo>
                    <a:pt x="5660" y="1140"/>
                  </a:lnTo>
                  <a:lnTo>
                    <a:pt x="5771" y="1168"/>
                  </a:lnTo>
                  <a:lnTo>
                    <a:pt x="5880" y="1198"/>
                  </a:lnTo>
                  <a:lnTo>
                    <a:pt x="5990" y="1232"/>
                  </a:lnTo>
                  <a:lnTo>
                    <a:pt x="6098" y="1268"/>
                  </a:lnTo>
                  <a:lnTo>
                    <a:pt x="6206" y="1306"/>
                  </a:lnTo>
                  <a:lnTo>
                    <a:pt x="6313" y="1348"/>
                  </a:lnTo>
                  <a:lnTo>
                    <a:pt x="6419" y="1393"/>
                  </a:lnTo>
                  <a:lnTo>
                    <a:pt x="6524" y="1439"/>
                  </a:lnTo>
                  <a:lnTo>
                    <a:pt x="6629" y="1489"/>
                  </a:lnTo>
                  <a:lnTo>
                    <a:pt x="6732" y="1541"/>
                  </a:lnTo>
                  <a:lnTo>
                    <a:pt x="6834" y="1597"/>
                  </a:lnTo>
                  <a:lnTo>
                    <a:pt x="6936" y="1654"/>
                  </a:lnTo>
                  <a:lnTo>
                    <a:pt x="7036" y="1715"/>
                  </a:lnTo>
                  <a:lnTo>
                    <a:pt x="7135" y="1778"/>
                  </a:lnTo>
                  <a:lnTo>
                    <a:pt x="7232" y="1844"/>
                  </a:lnTo>
                  <a:lnTo>
                    <a:pt x="7329" y="1912"/>
                  </a:lnTo>
                  <a:lnTo>
                    <a:pt x="7423" y="1983"/>
                  </a:lnTo>
                  <a:lnTo>
                    <a:pt x="7517" y="2057"/>
                  </a:lnTo>
                  <a:lnTo>
                    <a:pt x="7609" y="2132"/>
                  </a:lnTo>
                  <a:lnTo>
                    <a:pt x="7700" y="2212"/>
                  </a:lnTo>
                  <a:lnTo>
                    <a:pt x="7789" y="2293"/>
                  </a:lnTo>
                  <a:lnTo>
                    <a:pt x="7876" y="2377"/>
                  </a:lnTo>
                  <a:lnTo>
                    <a:pt x="7962" y="2462"/>
                  </a:lnTo>
                  <a:lnTo>
                    <a:pt x="9291" y="246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22"/>
            <p:cNvSpPr>
              <a:spLocks noEditPoints="1"/>
            </p:cNvSpPr>
            <p:nvPr userDrawn="1"/>
          </p:nvSpPr>
          <p:spPr bwMode="auto">
            <a:xfrm>
              <a:off x="8790782" y="4321175"/>
              <a:ext cx="92075" cy="92075"/>
            </a:xfrm>
            <a:custGeom>
              <a:avLst/>
              <a:gdLst>
                <a:gd name="T0" fmla="*/ 1101 w 1215"/>
                <a:gd name="T1" fmla="*/ 737 h 1213"/>
                <a:gd name="T2" fmla="*/ 1044 w 1215"/>
                <a:gd name="T3" fmla="*/ 874 h 1213"/>
                <a:gd name="T4" fmla="*/ 954 w 1215"/>
                <a:gd name="T5" fmla="*/ 986 h 1213"/>
                <a:gd name="T6" fmla="*/ 832 w 1215"/>
                <a:gd name="T7" fmla="*/ 1066 h 1213"/>
                <a:gd name="T8" fmla="*/ 688 w 1215"/>
                <a:gd name="T9" fmla="*/ 1110 h 1213"/>
                <a:gd name="T10" fmla="*/ 529 w 1215"/>
                <a:gd name="T11" fmla="*/ 1110 h 1213"/>
                <a:gd name="T12" fmla="*/ 383 w 1215"/>
                <a:gd name="T13" fmla="*/ 1066 h 1213"/>
                <a:gd name="T14" fmla="*/ 262 w 1215"/>
                <a:gd name="T15" fmla="*/ 986 h 1213"/>
                <a:gd name="T16" fmla="*/ 170 w 1215"/>
                <a:gd name="T17" fmla="*/ 874 h 1213"/>
                <a:gd name="T18" fmla="*/ 114 w 1215"/>
                <a:gd name="T19" fmla="*/ 737 h 1213"/>
                <a:gd name="T20" fmla="*/ 98 w 1215"/>
                <a:gd name="T21" fmla="*/ 580 h 1213"/>
                <a:gd name="T22" fmla="*/ 128 w 1215"/>
                <a:gd name="T23" fmla="*/ 429 h 1213"/>
                <a:gd name="T24" fmla="*/ 197 w 1215"/>
                <a:gd name="T25" fmla="*/ 299 h 1213"/>
                <a:gd name="T26" fmla="*/ 300 w 1215"/>
                <a:gd name="T27" fmla="*/ 197 h 1213"/>
                <a:gd name="T28" fmla="*/ 430 w 1215"/>
                <a:gd name="T29" fmla="*/ 128 h 1213"/>
                <a:gd name="T30" fmla="*/ 581 w 1215"/>
                <a:gd name="T31" fmla="*/ 99 h 1213"/>
                <a:gd name="T32" fmla="*/ 738 w 1215"/>
                <a:gd name="T33" fmla="*/ 113 h 1213"/>
                <a:gd name="T34" fmla="*/ 875 w 1215"/>
                <a:gd name="T35" fmla="*/ 170 h 1213"/>
                <a:gd name="T36" fmla="*/ 988 w 1215"/>
                <a:gd name="T37" fmla="*/ 262 h 1213"/>
                <a:gd name="T38" fmla="*/ 1068 w 1215"/>
                <a:gd name="T39" fmla="*/ 382 h 1213"/>
                <a:gd name="T40" fmla="*/ 1112 w 1215"/>
                <a:gd name="T41" fmla="*/ 527 h 1213"/>
                <a:gd name="T42" fmla="*/ 1212 w 1215"/>
                <a:gd name="T43" fmla="*/ 543 h 1213"/>
                <a:gd name="T44" fmla="*/ 1168 w 1215"/>
                <a:gd name="T45" fmla="*/ 367 h 1213"/>
                <a:gd name="T46" fmla="*/ 1080 w 1215"/>
                <a:gd name="T47" fmla="*/ 217 h 1213"/>
                <a:gd name="T48" fmla="*/ 952 w 1215"/>
                <a:gd name="T49" fmla="*/ 101 h 1213"/>
                <a:gd name="T50" fmla="*/ 792 w 1215"/>
                <a:gd name="T51" fmla="*/ 27 h 1213"/>
                <a:gd name="T52" fmla="*/ 608 w 1215"/>
                <a:gd name="T53" fmla="*/ 0 h 1213"/>
                <a:gd name="T54" fmla="*/ 423 w 1215"/>
                <a:gd name="T55" fmla="*/ 27 h 1213"/>
                <a:gd name="T56" fmla="*/ 265 w 1215"/>
                <a:gd name="T57" fmla="*/ 101 h 1213"/>
                <a:gd name="T58" fmla="*/ 137 w 1215"/>
                <a:gd name="T59" fmla="*/ 217 h 1213"/>
                <a:gd name="T60" fmla="*/ 47 w 1215"/>
                <a:gd name="T61" fmla="*/ 367 h 1213"/>
                <a:gd name="T62" fmla="*/ 4 w 1215"/>
                <a:gd name="T63" fmla="*/ 543 h 1213"/>
                <a:gd name="T64" fmla="*/ 13 w 1215"/>
                <a:gd name="T65" fmla="*/ 731 h 1213"/>
                <a:gd name="T66" fmla="*/ 72 w 1215"/>
                <a:gd name="T67" fmla="*/ 899 h 1213"/>
                <a:gd name="T68" fmla="*/ 175 w 1215"/>
                <a:gd name="T69" fmla="*/ 1039 h 1213"/>
                <a:gd name="T70" fmla="*/ 314 w 1215"/>
                <a:gd name="T71" fmla="*/ 1142 h 1213"/>
                <a:gd name="T72" fmla="*/ 483 w 1215"/>
                <a:gd name="T73" fmla="*/ 1200 h 1213"/>
                <a:gd name="T74" fmla="*/ 672 w 1215"/>
                <a:gd name="T75" fmla="*/ 1210 h 1213"/>
                <a:gd name="T76" fmla="*/ 848 w 1215"/>
                <a:gd name="T77" fmla="*/ 1166 h 1213"/>
                <a:gd name="T78" fmla="*/ 998 w 1215"/>
                <a:gd name="T79" fmla="*/ 1078 h 1213"/>
                <a:gd name="T80" fmla="*/ 1114 w 1215"/>
                <a:gd name="T81" fmla="*/ 950 h 1213"/>
                <a:gd name="T82" fmla="*/ 1188 w 1215"/>
                <a:gd name="T83" fmla="*/ 790 h 1213"/>
                <a:gd name="T84" fmla="*/ 1215 w 1215"/>
                <a:gd name="T85" fmla="*/ 607 h 1213"/>
                <a:gd name="T86" fmla="*/ 878 w 1215"/>
                <a:gd name="T87" fmla="*/ 405 h 1213"/>
                <a:gd name="T88" fmla="*/ 854 w 1215"/>
                <a:gd name="T89" fmla="*/ 348 h 1213"/>
                <a:gd name="T90" fmla="*/ 813 w 1215"/>
                <a:gd name="T91" fmla="*/ 306 h 1213"/>
                <a:gd name="T92" fmla="*/ 732 w 1215"/>
                <a:gd name="T93" fmla="*/ 271 h 1213"/>
                <a:gd name="T94" fmla="*/ 490 w 1215"/>
                <a:gd name="T95" fmla="*/ 925 h 1213"/>
                <a:gd name="T96" fmla="*/ 760 w 1215"/>
                <a:gd name="T97" fmla="*/ 653 h 1213"/>
                <a:gd name="T98" fmla="*/ 837 w 1215"/>
                <a:gd name="T99" fmla="*/ 603 h 1213"/>
                <a:gd name="T100" fmla="*/ 879 w 1215"/>
                <a:gd name="T101" fmla="*/ 518 h 1213"/>
                <a:gd name="T102" fmla="*/ 769 w 1215"/>
                <a:gd name="T103" fmla="*/ 490 h 1213"/>
                <a:gd name="T104" fmla="*/ 740 w 1215"/>
                <a:gd name="T105" fmla="*/ 539 h 1213"/>
                <a:gd name="T106" fmla="*/ 686 w 1215"/>
                <a:gd name="T107" fmla="*/ 559 h 1213"/>
                <a:gd name="T108" fmla="*/ 676 w 1215"/>
                <a:gd name="T109" fmla="*/ 374 h 1213"/>
                <a:gd name="T110" fmla="*/ 733 w 1215"/>
                <a:gd name="T111" fmla="*/ 391 h 1213"/>
                <a:gd name="T112" fmla="*/ 766 w 1215"/>
                <a:gd name="T113" fmla="*/ 436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5" h="1213">
                  <a:moveTo>
                    <a:pt x="1117" y="607"/>
                  </a:moveTo>
                  <a:lnTo>
                    <a:pt x="1116" y="634"/>
                  </a:lnTo>
                  <a:lnTo>
                    <a:pt x="1115" y="659"/>
                  </a:lnTo>
                  <a:lnTo>
                    <a:pt x="1112" y="686"/>
                  </a:lnTo>
                  <a:lnTo>
                    <a:pt x="1106" y="711"/>
                  </a:lnTo>
                  <a:lnTo>
                    <a:pt x="1101" y="737"/>
                  </a:lnTo>
                  <a:lnTo>
                    <a:pt x="1094" y="760"/>
                  </a:lnTo>
                  <a:lnTo>
                    <a:pt x="1087" y="784"/>
                  </a:lnTo>
                  <a:lnTo>
                    <a:pt x="1077" y="808"/>
                  </a:lnTo>
                  <a:lnTo>
                    <a:pt x="1068" y="830"/>
                  </a:lnTo>
                  <a:lnTo>
                    <a:pt x="1057" y="852"/>
                  </a:lnTo>
                  <a:lnTo>
                    <a:pt x="1044" y="874"/>
                  </a:lnTo>
                  <a:lnTo>
                    <a:pt x="1032" y="894"/>
                  </a:lnTo>
                  <a:lnTo>
                    <a:pt x="1018" y="914"/>
                  </a:lnTo>
                  <a:lnTo>
                    <a:pt x="1003" y="933"/>
                  </a:lnTo>
                  <a:lnTo>
                    <a:pt x="988" y="952"/>
                  </a:lnTo>
                  <a:lnTo>
                    <a:pt x="971" y="970"/>
                  </a:lnTo>
                  <a:lnTo>
                    <a:pt x="954" y="986"/>
                  </a:lnTo>
                  <a:lnTo>
                    <a:pt x="935" y="1002"/>
                  </a:lnTo>
                  <a:lnTo>
                    <a:pt x="915" y="1017"/>
                  </a:lnTo>
                  <a:lnTo>
                    <a:pt x="896" y="1030"/>
                  </a:lnTo>
                  <a:lnTo>
                    <a:pt x="875" y="1044"/>
                  </a:lnTo>
                  <a:lnTo>
                    <a:pt x="854" y="1055"/>
                  </a:lnTo>
                  <a:lnTo>
                    <a:pt x="832" y="1066"/>
                  </a:lnTo>
                  <a:lnTo>
                    <a:pt x="809" y="1077"/>
                  </a:lnTo>
                  <a:lnTo>
                    <a:pt x="787" y="1085"/>
                  </a:lnTo>
                  <a:lnTo>
                    <a:pt x="762" y="1093"/>
                  </a:lnTo>
                  <a:lnTo>
                    <a:pt x="738" y="1099"/>
                  </a:lnTo>
                  <a:lnTo>
                    <a:pt x="713" y="1106"/>
                  </a:lnTo>
                  <a:lnTo>
                    <a:pt x="688" y="1110"/>
                  </a:lnTo>
                  <a:lnTo>
                    <a:pt x="662" y="1113"/>
                  </a:lnTo>
                  <a:lnTo>
                    <a:pt x="635" y="1115"/>
                  </a:lnTo>
                  <a:lnTo>
                    <a:pt x="608" y="1115"/>
                  </a:lnTo>
                  <a:lnTo>
                    <a:pt x="581" y="1115"/>
                  </a:lnTo>
                  <a:lnTo>
                    <a:pt x="554" y="1113"/>
                  </a:lnTo>
                  <a:lnTo>
                    <a:pt x="529" y="1110"/>
                  </a:lnTo>
                  <a:lnTo>
                    <a:pt x="503" y="1106"/>
                  </a:lnTo>
                  <a:lnTo>
                    <a:pt x="478" y="1099"/>
                  </a:lnTo>
                  <a:lnTo>
                    <a:pt x="453" y="1093"/>
                  </a:lnTo>
                  <a:lnTo>
                    <a:pt x="430" y="1085"/>
                  </a:lnTo>
                  <a:lnTo>
                    <a:pt x="406" y="1077"/>
                  </a:lnTo>
                  <a:lnTo>
                    <a:pt x="383" y="1066"/>
                  </a:lnTo>
                  <a:lnTo>
                    <a:pt x="362" y="1055"/>
                  </a:lnTo>
                  <a:lnTo>
                    <a:pt x="340" y="1044"/>
                  </a:lnTo>
                  <a:lnTo>
                    <a:pt x="319" y="1030"/>
                  </a:lnTo>
                  <a:lnTo>
                    <a:pt x="300" y="1017"/>
                  </a:lnTo>
                  <a:lnTo>
                    <a:pt x="280" y="1002"/>
                  </a:lnTo>
                  <a:lnTo>
                    <a:pt x="262" y="986"/>
                  </a:lnTo>
                  <a:lnTo>
                    <a:pt x="245" y="970"/>
                  </a:lnTo>
                  <a:lnTo>
                    <a:pt x="227" y="952"/>
                  </a:lnTo>
                  <a:lnTo>
                    <a:pt x="212" y="933"/>
                  </a:lnTo>
                  <a:lnTo>
                    <a:pt x="197" y="914"/>
                  </a:lnTo>
                  <a:lnTo>
                    <a:pt x="183" y="894"/>
                  </a:lnTo>
                  <a:lnTo>
                    <a:pt x="170" y="874"/>
                  </a:lnTo>
                  <a:lnTo>
                    <a:pt x="158" y="852"/>
                  </a:lnTo>
                  <a:lnTo>
                    <a:pt x="147" y="830"/>
                  </a:lnTo>
                  <a:lnTo>
                    <a:pt x="137" y="808"/>
                  </a:lnTo>
                  <a:lnTo>
                    <a:pt x="128" y="784"/>
                  </a:lnTo>
                  <a:lnTo>
                    <a:pt x="120" y="760"/>
                  </a:lnTo>
                  <a:lnTo>
                    <a:pt x="114" y="737"/>
                  </a:lnTo>
                  <a:lnTo>
                    <a:pt x="108" y="711"/>
                  </a:lnTo>
                  <a:lnTo>
                    <a:pt x="104" y="686"/>
                  </a:lnTo>
                  <a:lnTo>
                    <a:pt x="101" y="659"/>
                  </a:lnTo>
                  <a:lnTo>
                    <a:pt x="98" y="634"/>
                  </a:lnTo>
                  <a:lnTo>
                    <a:pt x="98" y="607"/>
                  </a:lnTo>
                  <a:lnTo>
                    <a:pt x="98" y="580"/>
                  </a:lnTo>
                  <a:lnTo>
                    <a:pt x="101" y="553"/>
                  </a:lnTo>
                  <a:lnTo>
                    <a:pt x="104" y="527"/>
                  </a:lnTo>
                  <a:lnTo>
                    <a:pt x="108" y="502"/>
                  </a:lnTo>
                  <a:lnTo>
                    <a:pt x="114" y="477"/>
                  </a:lnTo>
                  <a:lnTo>
                    <a:pt x="120" y="452"/>
                  </a:lnTo>
                  <a:lnTo>
                    <a:pt x="128" y="429"/>
                  </a:lnTo>
                  <a:lnTo>
                    <a:pt x="137" y="405"/>
                  </a:lnTo>
                  <a:lnTo>
                    <a:pt x="147" y="382"/>
                  </a:lnTo>
                  <a:lnTo>
                    <a:pt x="158" y="361"/>
                  </a:lnTo>
                  <a:lnTo>
                    <a:pt x="170" y="339"/>
                  </a:lnTo>
                  <a:lnTo>
                    <a:pt x="183" y="318"/>
                  </a:lnTo>
                  <a:lnTo>
                    <a:pt x="197" y="299"/>
                  </a:lnTo>
                  <a:lnTo>
                    <a:pt x="212" y="279"/>
                  </a:lnTo>
                  <a:lnTo>
                    <a:pt x="227" y="262"/>
                  </a:lnTo>
                  <a:lnTo>
                    <a:pt x="245" y="244"/>
                  </a:lnTo>
                  <a:lnTo>
                    <a:pt x="262" y="228"/>
                  </a:lnTo>
                  <a:lnTo>
                    <a:pt x="280" y="211"/>
                  </a:lnTo>
                  <a:lnTo>
                    <a:pt x="300" y="197"/>
                  </a:lnTo>
                  <a:lnTo>
                    <a:pt x="319" y="182"/>
                  </a:lnTo>
                  <a:lnTo>
                    <a:pt x="340" y="170"/>
                  </a:lnTo>
                  <a:lnTo>
                    <a:pt x="362" y="157"/>
                  </a:lnTo>
                  <a:lnTo>
                    <a:pt x="383" y="146"/>
                  </a:lnTo>
                  <a:lnTo>
                    <a:pt x="406" y="137"/>
                  </a:lnTo>
                  <a:lnTo>
                    <a:pt x="430" y="128"/>
                  </a:lnTo>
                  <a:lnTo>
                    <a:pt x="453" y="120"/>
                  </a:lnTo>
                  <a:lnTo>
                    <a:pt x="478" y="113"/>
                  </a:lnTo>
                  <a:lnTo>
                    <a:pt x="503" y="108"/>
                  </a:lnTo>
                  <a:lnTo>
                    <a:pt x="529" y="103"/>
                  </a:lnTo>
                  <a:lnTo>
                    <a:pt x="554" y="101"/>
                  </a:lnTo>
                  <a:lnTo>
                    <a:pt x="581" y="99"/>
                  </a:lnTo>
                  <a:lnTo>
                    <a:pt x="608" y="98"/>
                  </a:lnTo>
                  <a:lnTo>
                    <a:pt x="635" y="99"/>
                  </a:lnTo>
                  <a:lnTo>
                    <a:pt x="662" y="101"/>
                  </a:lnTo>
                  <a:lnTo>
                    <a:pt x="688" y="103"/>
                  </a:lnTo>
                  <a:lnTo>
                    <a:pt x="713" y="108"/>
                  </a:lnTo>
                  <a:lnTo>
                    <a:pt x="738" y="113"/>
                  </a:lnTo>
                  <a:lnTo>
                    <a:pt x="762" y="120"/>
                  </a:lnTo>
                  <a:lnTo>
                    <a:pt x="787" y="128"/>
                  </a:lnTo>
                  <a:lnTo>
                    <a:pt x="809" y="137"/>
                  </a:lnTo>
                  <a:lnTo>
                    <a:pt x="832" y="146"/>
                  </a:lnTo>
                  <a:lnTo>
                    <a:pt x="854" y="157"/>
                  </a:lnTo>
                  <a:lnTo>
                    <a:pt x="875" y="170"/>
                  </a:lnTo>
                  <a:lnTo>
                    <a:pt x="896" y="182"/>
                  </a:lnTo>
                  <a:lnTo>
                    <a:pt x="915" y="197"/>
                  </a:lnTo>
                  <a:lnTo>
                    <a:pt x="935" y="211"/>
                  </a:lnTo>
                  <a:lnTo>
                    <a:pt x="954" y="228"/>
                  </a:lnTo>
                  <a:lnTo>
                    <a:pt x="971" y="244"/>
                  </a:lnTo>
                  <a:lnTo>
                    <a:pt x="988" y="262"/>
                  </a:lnTo>
                  <a:lnTo>
                    <a:pt x="1003" y="279"/>
                  </a:lnTo>
                  <a:lnTo>
                    <a:pt x="1018" y="299"/>
                  </a:lnTo>
                  <a:lnTo>
                    <a:pt x="1032" y="318"/>
                  </a:lnTo>
                  <a:lnTo>
                    <a:pt x="1044" y="339"/>
                  </a:lnTo>
                  <a:lnTo>
                    <a:pt x="1057" y="361"/>
                  </a:lnTo>
                  <a:lnTo>
                    <a:pt x="1068" y="382"/>
                  </a:lnTo>
                  <a:lnTo>
                    <a:pt x="1077" y="405"/>
                  </a:lnTo>
                  <a:lnTo>
                    <a:pt x="1087" y="429"/>
                  </a:lnTo>
                  <a:lnTo>
                    <a:pt x="1094" y="452"/>
                  </a:lnTo>
                  <a:lnTo>
                    <a:pt x="1101" y="477"/>
                  </a:lnTo>
                  <a:lnTo>
                    <a:pt x="1106" y="502"/>
                  </a:lnTo>
                  <a:lnTo>
                    <a:pt x="1112" y="527"/>
                  </a:lnTo>
                  <a:lnTo>
                    <a:pt x="1115" y="553"/>
                  </a:lnTo>
                  <a:lnTo>
                    <a:pt x="1116" y="580"/>
                  </a:lnTo>
                  <a:lnTo>
                    <a:pt x="1117" y="607"/>
                  </a:lnTo>
                  <a:close/>
                  <a:moveTo>
                    <a:pt x="1215" y="607"/>
                  </a:moveTo>
                  <a:lnTo>
                    <a:pt x="1214" y="575"/>
                  </a:lnTo>
                  <a:lnTo>
                    <a:pt x="1212" y="543"/>
                  </a:lnTo>
                  <a:lnTo>
                    <a:pt x="1208" y="512"/>
                  </a:lnTo>
                  <a:lnTo>
                    <a:pt x="1202" y="481"/>
                  </a:lnTo>
                  <a:lnTo>
                    <a:pt x="1196" y="451"/>
                  </a:lnTo>
                  <a:lnTo>
                    <a:pt x="1188" y="422"/>
                  </a:lnTo>
                  <a:lnTo>
                    <a:pt x="1179" y="395"/>
                  </a:lnTo>
                  <a:lnTo>
                    <a:pt x="1168" y="367"/>
                  </a:lnTo>
                  <a:lnTo>
                    <a:pt x="1157" y="340"/>
                  </a:lnTo>
                  <a:lnTo>
                    <a:pt x="1143" y="313"/>
                  </a:lnTo>
                  <a:lnTo>
                    <a:pt x="1129" y="287"/>
                  </a:lnTo>
                  <a:lnTo>
                    <a:pt x="1114" y="264"/>
                  </a:lnTo>
                  <a:lnTo>
                    <a:pt x="1097" y="240"/>
                  </a:lnTo>
                  <a:lnTo>
                    <a:pt x="1080" y="217"/>
                  </a:lnTo>
                  <a:lnTo>
                    <a:pt x="1060" y="195"/>
                  </a:lnTo>
                  <a:lnTo>
                    <a:pt x="1040" y="174"/>
                  </a:lnTo>
                  <a:lnTo>
                    <a:pt x="1020" y="154"/>
                  </a:lnTo>
                  <a:lnTo>
                    <a:pt x="998" y="136"/>
                  </a:lnTo>
                  <a:lnTo>
                    <a:pt x="975" y="117"/>
                  </a:lnTo>
                  <a:lnTo>
                    <a:pt x="952" y="101"/>
                  </a:lnTo>
                  <a:lnTo>
                    <a:pt x="927" y="85"/>
                  </a:lnTo>
                  <a:lnTo>
                    <a:pt x="901" y="71"/>
                  </a:lnTo>
                  <a:lnTo>
                    <a:pt x="875" y="59"/>
                  </a:lnTo>
                  <a:lnTo>
                    <a:pt x="848" y="46"/>
                  </a:lnTo>
                  <a:lnTo>
                    <a:pt x="821" y="36"/>
                  </a:lnTo>
                  <a:lnTo>
                    <a:pt x="792" y="27"/>
                  </a:lnTo>
                  <a:lnTo>
                    <a:pt x="763" y="18"/>
                  </a:lnTo>
                  <a:lnTo>
                    <a:pt x="733" y="12"/>
                  </a:lnTo>
                  <a:lnTo>
                    <a:pt x="703" y="7"/>
                  </a:lnTo>
                  <a:lnTo>
                    <a:pt x="672" y="3"/>
                  </a:lnTo>
                  <a:lnTo>
                    <a:pt x="640" y="1"/>
                  </a:lnTo>
                  <a:lnTo>
                    <a:pt x="608" y="0"/>
                  </a:lnTo>
                  <a:lnTo>
                    <a:pt x="576" y="1"/>
                  </a:lnTo>
                  <a:lnTo>
                    <a:pt x="544" y="3"/>
                  </a:lnTo>
                  <a:lnTo>
                    <a:pt x="513" y="7"/>
                  </a:lnTo>
                  <a:lnTo>
                    <a:pt x="483" y="12"/>
                  </a:lnTo>
                  <a:lnTo>
                    <a:pt x="453" y="18"/>
                  </a:lnTo>
                  <a:lnTo>
                    <a:pt x="423" y="27"/>
                  </a:lnTo>
                  <a:lnTo>
                    <a:pt x="396" y="36"/>
                  </a:lnTo>
                  <a:lnTo>
                    <a:pt x="368" y="46"/>
                  </a:lnTo>
                  <a:lnTo>
                    <a:pt x="341" y="59"/>
                  </a:lnTo>
                  <a:lnTo>
                    <a:pt x="314" y="71"/>
                  </a:lnTo>
                  <a:lnTo>
                    <a:pt x="289" y="85"/>
                  </a:lnTo>
                  <a:lnTo>
                    <a:pt x="265" y="101"/>
                  </a:lnTo>
                  <a:lnTo>
                    <a:pt x="241" y="117"/>
                  </a:lnTo>
                  <a:lnTo>
                    <a:pt x="218" y="136"/>
                  </a:lnTo>
                  <a:lnTo>
                    <a:pt x="195" y="154"/>
                  </a:lnTo>
                  <a:lnTo>
                    <a:pt x="175" y="174"/>
                  </a:lnTo>
                  <a:lnTo>
                    <a:pt x="155" y="195"/>
                  </a:lnTo>
                  <a:lnTo>
                    <a:pt x="137" y="217"/>
                  </a:lnTo>
                  <a:lnTo>
                    <a:pt x="118" y="240"/>
                  </a:lnTo>
                  <a:lnTo>
                    <a:pt x="102" y="264"/>
                  </a:lnTo>
                  <a:lnTo>
                    <a:pt x="86" y="287"/>
                  </a:lnTo>
                  <a:lnTo>
                    <a:pt x="72" y="313"/>
                  </a:lnTo>
                  <a:lnTo>
                    <a:pt x="59" y="340"/>
                  </a:lnTo>
                  <a:lnTo>
                    <a:pt x="47" y="367"/>
                  </a:lnTo>
                  <a:lnTo>
                    <a:pt x="37" y="395"/>
                  </a:lnTo>
                  <a:lnTo>
                    <a:pt x="27" y="422"/>
                  </a:lnTo>
                  <a:lnTo>
                    <a:pt x="19" y="451"/>
                  </a:lnTo>
                  <a:lnTo>
                    <a:pt x="13" y="481"/>
                  </a:lnTo>
                  <a:lnTo>
                    <a:pt x="8" y="512"/>
                  </a:lnTo>
                  <a:lnTo>
                    <a:pt x="4" y="543"/>
                  </a:lnTo>
                  <a:lnTo>
                    <a:pt x="1" y="575"/>
                  </a:lnTo>
                  <a:lnTo>
                    <a:pt x="0" y="607"/>
                  </a:lnTo>
                  <a:lnTo>
                    <a:pt x="1" y="639"/>
                  </a:lnTo>
                  <a:lnTo>
                    <a:pt x="4" y="670"/>
                  </a:lnTo>
                  <a:lnTo>
                    <a:pt x="8" y="701"/>
                  </a:lnTo>
                  <a:lnTo>
                    <a:pt x="13" y="731"/>
                  </a:lnTo>
                  <a:lnTo>
                    <a:pt x="19" y="761"/>
                  </a:lnTo>
                  <a:lnTo>
                    <a:pt x="27" y="790"/>
                  </a:lnTo>
                  <a:lnTo>
                    <a:pt x="37" y="819"/>
                  </a:lnTo>
                  <a:lnTo>
                    <a:pt x="47" y="847"/>
                  </a:lnTo>
                  <a:lnTo>
                    <a:pt x="59" y="874"/>
                  </a:lnTo>
                  <a:lnTo>
                    <a:pt x="72" y="899"/>
                  </a:lnTo>
                  <a:lnTo>
                    <a:pt x="86" y="925"/>
                  </a:lnTo>
                  <a:lnTo>
                    <a:pt x="102" y="950"/>
                  </a:lnTo>
                  <a:lnTo>
                    <a:pt x="118" y="974"/>
                  </a:lnTo>
                  <a:lnTo>
                    <a:pt x="137" y="996"/>
                  </a:lnTo>
                  <a:lnTo>
                    <a:pt x="155" y="1018"/>
                  </a:lnTo>
                  <a:lnTo>
                    <a:pt x="175" y="1039"/>
                  </a:lnTo>
                  <a:lnTo>
                    <a:pt x="195" y="1058"/>
                  </a:lnTo>
                  <a:lnTo>
                    <a:pt x="218" y="1078"/>
                  </a:lnTo>
                  <a:lnTo>
                    <a:pt x="241" y="1095"/>
                  </a:lnTo>
                  <a:lnTo>
                    <a:pt x="265" y="1112"/>
                  </a:lnTo>
                  <a:lnTo>
                    <a:pt x="289" y="1127"/>
                  </a:lnTo>
                  <a:lnTo>
                    <a:pt x="314" y="1142"/>
                  </a:lnTo>
                  <a:lnTo>
                    <a:pt x="341" y="1155"/>
                  </a:lnTo>
                  <a:lnTo>
                    <a:pt x="368" y="1166"/>
                  </a:lnTo>
                  <a:lnTo>
                    <a:pt x="396" y="1177"/>
                  </a:lnTo>
                  <a:lnTo>
                    <a:pt x="423" y="1186"/>
                  </a:lnTo>
                  <a:lnTo>
                    <a:pt x="453" y="1194"/>
                  </a:lnTo>
                  <a:lnTo>
                    <a:pt x="483" y="1200"/>
                  </a:lnTo>
                  <a:lnTo>
                    <a:pt x="513" y="1206"/>
                  </a:lnTo>
                  <a:lnTo>
                    <a:pt x="544" y="1210"/>
                  </a:lnTo>
                  <a:lnTo>
                    <a:pt x="576" y="1212"/>
                  </a:lnTo>
                  <a:lnTo>
                    <a:pt x="608" y="1213"/>
                  </a:lnTo>
                  <a:lnTo>
                    <a:pt x="640" y="1212"/>
                  </a:lnTo>
                  <a:lnTo>
                    <a:pt x="672" y="1210"/>
                  </a:lnTo>
                  <a:lnTo>
                    <a:pt x="703" y="1206"/>
                  </a:lnTo>
                  <a:lnTo>
                    <a:pt x="733" y="1200"/>
                  </a:lnTo>
                  <a:lnTo>
                    <a:pt x="763" y="1194"/>
                  </a:lnTo>
                  <a:lnTo>
                    <a:pt x="792" y="1186"/>
                  </a:lnTo>
                  <a:lnTo>
                    <a:pt x="821" y="1177"/>
                  </a:lnTo>
                  <a:lnTo>
                    <a:pt x="848" y="1166"/>
                  </a:lnTo>
                  <a:lnTo>
                    <a:pt x="875" y="1155"/>
                  </a:lnTo>
                  <a:lnTo>
                    <a:pt x="901" y="1142"/>
                  </a:lnTo>
                  <a:lnTo>
                    <a:pt x="927" y="1127"/>
                  </a:lnTo>
                  <a:lnTo>
                    <a:pt x="952" y="1112"/>
                  </a:lnTo>
                  <a:lnTo>
                    <a:pt x="975" y="1095"/>
                  </a:lnTo>
                  <a:lnTo>
                    <a:pt x="998" y="1078"/>
                  </a:lnTo>
                  <a:lnTo>
                    <a:pt x="1020" y="1058"/>
                  </a:lnTo>
                  <a:lnTo>
                    <a:pt x="1040" y="1039"/>
                  </a:lnTo>
                  <a:lnTo>
                    <a:pt x="1060" y="1018"/>
                  </a:lnTo>
                  <a:lnTo>
                    <a:pt x="1080" y="996"/>
                  </a:lnTo>
                  <a:lnTo>
                    <a:pt x="1097" y="974"/>
                  </a:lnTo>
                  <a:lnTo>
                    <a:pt x="1114" y="950"/>
                  </a:lnTo>
                  <a:lnTo>
                    <a:pt x="1129" y="925"/>
                  </a:lnTo>
                  <a:lnTo>
                    <a:pt x="1143" y="899"/>
                  </a:lnTo>
                  <a:lnTo>
                    <a:pt x="1157" y="874"/>
                  </a:lnTo>
                  <a:lnTo>
                    <a:pt x="1168" y="847"/>
                  </a:lnTo>
                  <a:lnTo>
                    <a:pt x="1179" y="819"/>
                  </a:lnTo>
                  <a:lnTo>
                    <a:pt x="1188" y="790"/>
                  </a:lnTo>
                  <a:lnTo>
                    <a:pt x="1196" y="761"/>
                  </a:lnTo>
                  <a:lnTo>
                    <a:pt x="1202" y="731"/>
                  </a:lnTo>
                  <a:lnTo>
                    <a:pt x="1208" y="701"/>
                  </a:lnTo>
                  <a:lnTo>
                    <a:pt x="1212" y="670"/>
                  </a:lnTo>
                  <a:lnTo>
                    <a:pt x="1214" y="639"/>
                  </a:lnTo>
                  <a:lnTo>
                    <a:pt x="1215" y="607"/>
                  </a:lnTo>
                  <a:close/>
                  <a:moveTo>
                    <a:pt x="886" y="464"/>
                  </a:moveTo>
                  <a:lnTo>
                    <a:pt x="885" y="451"/>
                  </a:lnTo>
                  <a:lnTo>
                    <a:pt x="884" y="439"/>
                  </a:lnTo>
                  <a:lnTo>
                    <a:pt x="882" y="426"/>
                  </a:lnTo>
                  <a:lnTo>
                    <a:pt x="880" y="415"/>
                  </a:lnTo>
                  <a:lnTo>
                    <a:pt x="878" y="405"/>
                  </a:lnTo>
                  <a:lnTo>
                    <a:pt x="875" y="395"/>
                  </a:lnTo>
                  <a:lnTo>
                    <a:pt x="872" y="384"/>
                  </a:lnTo>
                  <a:lnTo>
                    <a:pt x="868" y="374"/>
                  </a:lnTo>
                  <a:lnTo>
                    <a:pt x="863" y="366"/>
                  </a:lnTo>
                  <a:lnTo>
                    <a:pt x="859" y="356"/>
                  </a:lnTo>
                  <a:lnTo>
                    <a:pt x="854" y="348"/>
                  </a:lnTo>
                  <a:lnTo>
                    <a:pt x="847" y="340"/>
                  </a:lnTo>
                  <a:lnTo>
                    <a:pt x="841" y="333"/>
                  </a:lnTo>
                  <a:lnTo>
                    <a:pt x="835" y="325"/>
                  </a:lnTo>
                  <a:lnTo>
                    <a:pt x="828" y="318"/>
                  </a:lnTo>
                  <a:lnTo>
                    <a:pt x="821" y="312"/>
                  </a:lnTo>
                  <a:lnTo>
                    <a:pt x="813" y="306"/>
                  </a:lnTo>
                  <a:lnTo>
                    <a:pt x="805" y="301"/>
                  </a:lnTo>
                  <a:lnTo>
                    <a:pt x="797" y="296"/>
                  </a:lnTo>
                  <a:lnTo>
                    <a:pt x="789" y="290"/>
                  </a:lnTo>
                  <a:lnTo>
                    <a:pt x="771" y="282"/>
                  </a:lnTo>
                  <a:lnTo>
                    <a:pt x="751" y="276"/>
                  </a:lnTo>
                  <a:lnTo>
                    <a:pt x="732" y="271"/>
                  </a:lnTo>
                  <a:lnTo>
                    <a:pt x="711" y="267"/>
                  </a:lnTo>
                  <a:lnTo>
                    <a:pt x="690" y="265"/>
                  </a:lnTo>
                  <a:lnTo>
                    <a:pt x="668" y="264"/>
                  </a:lnTo>
                  <a:lnTo>
                    <a:pt x="377" y="264"/>
                  </a:lnTo>
                  <a:lnTo>
                    <a:pt x="377" y="925"/>
                  </a:lnTo>
                  <a:lnTo>
                    <a:pt x="490" y="925"/>
                  </a:lnTo>
                  <a:lnTo>
                    <a:pt x="490" y="671"/>
                  </a:lnTo>
                  <a:lnTo>
                    <a:pt x="617" y="671"/>
                  </a:lnTo>
                  <a:lnTo>
                    <a:pt x="747" y="925"/>
                  </a:lnTo>
                  <a:lnTo>
                    <a:pt x="879" y="925"/>
                  </a:lnTo>
                  <a:lnTo>
                    <a:pt x="744" y="658"/>
                  </a:lnTo>
                  <a:lnTo>
                    <a:pt x="760" y="653"/>
                  </a:lnTo>
                  <a:lnTo>
                    <a:pt x="775" y="647"/>
                  </a:lnTo>
                  <a:lnTo>
                    <a:pt x="789" y="640"/>
                  </a:lnTo>
                  <a:lnTo>
                    <a:pt x="802" y="633"/>
                  </a:lnTo>
                  <a:lnTo>
                    <a:pt x="814" y="623"/>
                  </a:lnTo>
                  <a:lnTo>
                    <a:pt x="827" y="613"/>
                  </a:lnTo>
                  <a:lnTo>
                    <a:pt x="837" y="603"/>
                  </a:lnTo>
                  <a:lnTo>
                    <a:pt x="846" y="590"/>
                  </a:lnTo>
                  <a:lnTo>
                    <a:pt x="856" y="578"/>
                  </a:lnTo>
                  <a:lnTo>
                    <a:pt x="863" y="565"/>
                  </a:lnTo>
                  <a:lnTo>
                    <a:pt x="870" y="550"/>
                  </a:lnTo>
                  <a:lnTo>
                    <a:pt x="875" y="535"/>
                  </a:lnTo>
                  <a:lnTo>
                    <a:pt x="879" y="518"/>
                  </a:lnTo>
                  <a:lnTo>
                    <a:pt x="882" y="501"/>
                  </a:lnTo>
                  <a:lnTo>
                    <a:pt x="885" y="483"/>
                  </a:lnTo>
                  <a:lnTo>
                    <a:pt x="886" y="464"/>
                  </a:lnTo>
                  <a:close/>
                  <a:moveTo>
                    <a:pt x="771" y="467"/>
                  </a:moveTo>
                  <a:lnTo>
                    <a:pt x="770" y="479"/>
                  </a:lnTo>
                  <a:lnTo>
                    <a:pt x="769" y="490"/>
                  </a:lnTo>
                  <a:lnTo>
                    <a:pt x="766" y="500"/>
                  </a:lnTo>
                  <a:lnTo>
                    <a:pt x="763" y="509"/>
                  </a:lnTo>
                  <a:lnTo>
                    <a:pt x="759" y="518"/>
                  </a:lnTo>
                  <a:lnTo>
                    <a:pt x="754" y="525"/>
                  </a:lnTo>
                  <a:lnTo>
                    <a:pt x="747" y="533"/>
                  </a:lnTo>
                  <a:lnTo>
                    <a:pt x="740" y="539"/>
                  </a:lnTo>
                  <a:lnTo>
                    <a:pt x="733" y="544"/>
                  </a:lnTo>
                  <a:lnTo>
                    <a:pt x="725" y="549"/>
                  </a:lnTo>
                  <a:lnTo>
                    <a:pt x="716" y="552"/>
                  </a:lnTo>
                  <a:lnTo>
                    <a:pt x="707" y="555"/>
                  </a:lnTo>
                  <a:lnTo>
                    <a:pt x="697" y="558"/>
                  </a:lnTo>
                  <a:lnTo>
                    <a:pt x="686" y="559"/>
                  </a:lnTo>
                  <a:lnTo>
                    <a:pt x="676" y="560"/>
                  </a:lnTo>
                  <a:lnTo>
                    <a:pt x="665" y="561"/>
                  </a:lnTo>
                  <a:lnTo>
                    <a:pt x="490" y="561"/>
                  </a:lnTo>
                  <a:lnTo>
                    <a:pt x="490" y="373"/>
                  </a:lnTo>
                  <a:lnTo>
                    <a:pt x="665" y="373"/>
                  </a:lnTo>
                  <a:lnTo>
                    <a:pt x="676" y="374"/>
                  </a:lnTo>
                  <a:lnTo>
                    <a:pt x="686" y="375"/>
                  </a:lnTo>
                  <a:lnTo>
                    <a:pt x="697" y="376"/>
                  </a:lnTo>
                  <a:lnTo>
                    <a:pt x="707" y="379"/>
                  </a:lnTo>
                  <a:lnTo>
                    <a:pt x="716" y="382"/>
                  </a:lnTo>
                  <a:lnTo>
                    <a:pt x="725" y="386"/>
                  </a:lnTo>
                  <a:lnTo>
                    <a:pt x="733" y="391"/>
                  </a:lnTo>
                  <a:lnTo>
                    <a:pt x="740" y="397"/>
                  </a:lnTo>
                  <a:lnTo>
                    <a:pt x="747" y="403"/>
                  </a:lnTo>
                  <a:lnTo>
                    <a:pt x="754" y="410"/>
                  </a:lnTo>
                  <a:lnTo>
                    <a:pt x="759" y="418"/>
                  </a:lnTo>
                  <a:lnTo>
                    <a:pt x="763" y="426"/>
                  </a:lnTo>
                  <a:lnTo>
                    <a:pt x="766" y="436"/>
                  </a:lnTo>
                  <a:lnTo>
                    <a:pt x="769" y="445"/>
                  </a:lnTo>
                  <a:lnTo>
                    <a:pt x="770" y="455"/>
                  </a:lnTo>
                  <a:lnTo>
                    <a:pt x="771" y="4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2" name="Rectangle 78"/>
          <p:cNvSpPr>
            <a:spLocks noGrp="1" noChangeArrowheads="1"/>
          </p:cNvSpPr>
          <p:nvPr>
            <p:ph type="ctrTitle"/>
          </p:nvPr>
        </p:nvSpPr>
        <p:spPr>
          <a:xfrm>
            <a:off x="368301" y="3939906"/>
            <a:ext cx="8452172" cy="5175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" name="Rectangle 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8302" y="4515966"/>
            <a:ext cx="8359784" cy="41830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000" b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94072" y="267494"/>
            <a:ext cx="5906120" cy="34131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1411" indent="0">
              <a:buFontTx/>
              <a:buNone/>
              <a:defRPr>
                <a:solidFill>
                  <a:schemeClr val="bg1"/>
                </a:solidFill>
              </a:defRPr>
            </a:lvl2pPr>
            <a:lvl3pPr marL="342822" indent="0">
              <a:buFontTx/>
              <a:buNone/>
              <a:defRPr>
                <a:solidFill>
                  <a:schemeClr val="bg1"/>
                </a:solidFill>
              </a:defRPr>
            </a:lvl3pPr>
            <a:lvl4pPr marL="514234" indent="0">
              <a:buFontTx/>
              <a:buNone/>
              <a:defRPr>
                <a:solidFill>
                  <a:schemeClr val="bg1"/>
                </a:solidFill>
              </a:defRPr>
            </a:lvl4pPr>
            <a:lvl5pPr marL="68564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0452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 Wh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6063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" descr="G:\CTS - (formerly GTS)\_CTS Templates\Pitchbook Covers\981531\Letter_Version\Archive\981531_CTS_Letter_wave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" y="-6635"/>
            <a:ext cx="9148763" cy="89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8277440" y="304299"/>
            <a:ext cx="598106" cy="342000"/>
            <a:chOff x="7677944" y="4205288"/>
            <a:chExt cx="1204913" cy="688975"/>
          </a:xfrm>
        </p:grpSpPr>
        <p:sp>
          <p:nvSpPr>
            <p:cNvPr id="18" name="Freeform 5"/>
            <p:cNvSpPr>
              <a:spLocks/>
            </p:cNvSpPr>
            <p:nvPr userDrawn="1"/>
          </p:nvSpPr>
          <p:spPr bwMode="auto">
            <a:xfrm>
              <a:off x="7677944" y="4452938"/>
              <a:ext cx="374650" cy="441325"/>
            </a:xfrm>
            <a:custGeom>
              <a:avLst/>
              <a:gdLst>
                <a:gd name="T0" fmla="*/ 4134 w 4969"/>
                <a:gd name="T1" fmla="*/ 4240 h 5835"/>
                <a:gd name="T2" fmla="*/ 3890 w 4969"/>
                <a:gd name="T3" fmla="*/ 4426 h 5835"/>
                <a:gd name="T4" fmla="*/ 3635 w 4969"/>
                <a:gd name="T5" fmla="*/ 4568 h 5835"/>
                <a:gd name="T6" fmla="*/ 3372 w 4969"/>
                <a:gd name="T7" fmla="*/ 4667 h 5835"/>
                <a:gd name="T8" fmla="*/ 3103 w 4969"/>
                <a:gd name="T9" fmla="*/ 4721 h 5835"/>
                <a:gd name="T10" fmla="*/ 2735 w 4969"/>
                <a:gd name="T11" fmla="*/ 4722 h 5835"/>
                <a:gd name="T12" fmla="*/ 2218 w 4969"/>
                <a:gd name="T13" fmla="*/ 4595 h 5835"/>
                <a:gd name="T14" fmla="*/ 1785 w 4969"/>
                <a:gd name="T15" fmla="*/ 4332 h 5835"/>
                <a:gd name="T16" fmla="*/ 1452 w 4969"/>
                <a:gd name="T17" fmla="*/ 3953 h 5835"/>
                <a:gd name="T18" fmla="*/ 1240 w 4969"/>
                <a:gd name="T19" fmla="*/ 3475 h 5835"/>
                <a:gd name="T20" fmla="*/ 1166 w 4969"/>
                <a:gd name="T21" fmla="*/ 2917 h 5835"/>
                <a:gd name="T22" fmla="*/ 1240 w 4969"/>
                <a:gd name="T23" fmla="*/ 2360 h 5835"/>
                <a:gd name="T24" fmla="*/ 1452 w 4969"/>
                <a:gd name="T25" fmla="*/ 1881 h 5835"/>
                <a:gd name="T26" fmla="*/ 1785 w 4969"/>
                <a:gd name="T27" fmla="*/ 1501 h 5835"/>
                <a:gd name="T28" fmla="*/ 2218 w 4969"/>
                <a:gd name="T29" fmla="*/ 1238 h 5835"/>
                <a:gd name="T30" fmla="*/ 2735 w 4969"/>
                <a:gd name="T31" fmla="*/ 1112 h 5835"/>
                <a:gd name="T32" fmla="*/ 3103 w 4969"/>
                <a:gd name="T33" fmla="*/ 1114 h 5835"/>
                <a:gd name="T34" fmla="*/ 3372 w 4969"/>
                <a:gd name="T35" fmla="*/ 1166 h 5835"/>
                <a:gd name="T36" fmla="*/ 3635 w 4969"/>
                <a:gd name="T37" fmla="*/ 1265 h 5835"/>
                <a:gd name="T38" fmla="*/ 3890 w 4969"/>
                <a:gd name="T39" fmla="*/ 1407 h 5835"/>
                <a:gd name="T40" fmla="*/ 4134 w 4969"/>
                <a:gd name="T41" fmla="*/ 1593 h 5835"/>
                <a:gd name="T42" fmla="*/ 4969 w 4969"/>
                <a:gd name="T43" fmla="*/ 975 h 5835"/>
                <a:gd name="T44" fmla="*/ 4690 w 4969"/>
                <a:gd name="T45" fmla="*/ 678 h 5835"/>
                <a:gd name="T46" fmla="*/ 4351 w 4969"/>
                <a:gd name="T47" fmla="*/ 408 h 5835"/>
                <a:gd name="T48" fmla="*/ 3987 w 4969"/>
                <a:gd name="T49" fmla="*/ 207 h 5835"/>
                <a:gd name="T50" fmla="*/ 3595 w 4969"/>
                <a:gd name="T51" fmla="*/ 74 h 5835"/>
                <a:gd name="T52" fmla="*/ 3175 w 4969"/>
                <a:gd name="T53" fmla="*/ 8 h 5835"/>
                <a:gd name="T54" fmla="*/ 2728 w 4969"/>
                <a:gd name="T55" fmla="*/ 7 h 5835"/>
                <a:gd name="T56" fmla="*/ 2293 w 4969"/>
                <a:gd name="T57" fmla="*/ 62 h 5835"/>
                <a:gd name="T58" fmla="*/ 1880 w 4969"/>
                <a:gd name="T59" fmla="*/ 172 h 5835"/>
                <a:gd name="T60" fmla="*/ 1495 w 4969"/>
                <a:gd name="T61" fmla="*/ 333 h 5835"/>
                <a:gd name="T62" fmla="*/ 1143 w 4969"/>
                <a:gd name="T63" fmla="*/ 545 h 5835"/>
                <a:gd name="T64" fmla="*/ 826 w 4969"/>
                <a:gd name="T65" fmla="*/ 809 h 5835"/>
                <a:gd name="T66" fmla="*/ 541 w 4969"/>
                <a:gd name="T67" fmla="*/ 1136 h 5835"/>
                <a:gd name="T68" fmla="*/ 314 w 4969"/>
                <a:gd name="T69" fmla="*/ 1505 h 5835"/>
                <a:gd name="T70" fmla="*/ 148 w 4969"/>
                <a:gd name="T71" fmla="*/ 1914 h 5835"/>
                <a:gd name="T72" fmla="*/ 43 w 4969"/>
                <a:gd name="T73" fmla="*/ 2358 h 5835"/>
                <a:gd name="T74" fmla="*/ 1 w 4969"/>
                <a:gd name="T75" fmla="*/ 2835 h 5835"/>
                <a:gd name="T76" fmla="*/ 23 w 4969"/>
                <a:gd name="T77" fmla="*/ 3320 h 5835"/>
                <a:gd name="T78" fmla="*/ 106 w 4969"/>
                <a:gd name="T79" fmla="*/ 3775 h 5835"/>
                <a:gd name="T80" fmla="*/ 253 w 4969"/>
                <a:gd name="T81" fmla="*/ 4196 h 5835"/>
                <a:gd name="T82" fmla="*/ 459 w 4969"/>
                <a:gd name="T83" fmla="*/ 4579 h 5835"/>
                <a:gd name="T84" fmla="*/ 725 w 4969"/>
                <a:gd name="T85" fmla="*/ 4921 h 5835"/>
                <a:gd name="T86" fmla="*/ 1035 w 4969"/>
                <a:gd name="T87" fmla="*/ 5208 h 5835"/>
                <a:gd name="T88" fmla="*/ 1374 w 4969"/>
                <a:gd name="T89" fmla="*/ 5436 h 5835"/>
                <a:gd name="T90" fmla="*/ 1748 w 4969"/>
                <a:gd name="T91" fmla="*/ 5614 h 5835"/>
                <a:gd name="T92" fmla="*/ 2153 w 4969"/>
                <a:gd name="T93" fmla="*/ 5741 h 5835"/>
                <a:gd name="T94" fmla="*/ 2582 w 4969"/>
                <a:gd name="T95" fmla="*/ 5815 h 5835"/>
                <a:gd name="T96" fmla="*/ 3029 w 4969"/>
                <a:gd name="T97" fmla="*/ 5833 h 5835"/>
                <a:gd name="T98" fmla="*/ 3459 w 4969"/>
                <a:gd name="T99" fmla="*/ 5789 h 5835"/>
                <a:gd name="T100" fmla="*/ 3859 w 4969"/>
                <a:gd name="T101" fmla="*/ 5679 h 5835"/>
                <a:gd name="T102" fmla="*/ 4233 w 4969"/>
                <a:gd name="T103" fmla="*/ 5501 h 5835"/>
                <a:gd name="T104" fmla="*/ 4579 w 4969"/>
                <a:gd name="T105" fmla="*/ 5253 h 5835"/>
                <a:gd name="T106" fmla="*/ 4901 w 4969"/>
                <a:gd name="T107" fmla="*/ 4939 h 5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69" h="5835">
                  <a:moveTo>
                    <a:pt x="4314" y="4068"/>
                  </a:moveTo>
                  <a:lnTo>
                    <a:pt x="4289" y="4094"/>
                  </a:lnTo>
                  <a:lnTo>
                    <a:pt x="4251" y="4132"/>
                  </a:lnTo>
                  <a:lnTo>
                    <a:pt x="4212" y="4169"/>
                  </a:lnTo>
                  <a:lnTo>
                    <a:pt x="4173" y="4205"/>
                  </a:lnTo>
                  <a:lnTo>
                    <a:pt x="4134" y="4240"/>
                  </a:lnTo>
                  <a:lnTo>
                    <a:pt x="4093" y="4274"/>
                  </a:lnTo>
                  <a:lnTo>
                    <a:pt x="4053" y="4307"/>
                  </a:lnTo>
                  <a:lnTo>
                    <a:pt x="4013" y="4338"/>
                  </a:lnTo>
                  <a:lnTo>
                    <a:pt x="3973" y="4369"/>
                  </a:lnTo>
                  <a:lnTo>
                    <a:pt x="3931" y="4398"/>
                  </a:lnTo>
                  <a:lnTo>
                    <a:pt x="3890" y="4426"/>
                  </a:lnTo>
                  <a:lnTo>
                    <a:pt x="3848" y="4453"/>
                  </a:lnTo>
                  <a:lnTo>
                    <a:pt x="3806" y="4478"/>
                  </a:lnTo>
                  <a:lnTo>
                    <a:pt x="3763" y="4502"/>
                  </a:lnTo>
                  <a:lnTo>
                    <a:pt x="3721" y="4526"/>
                  </a:lnTo>
                  <a:lnTo>
                    <a:pt x="3679" y="4547"/>
                  </a:lnTo>
                  <a:lnTo>
                    <a:pt x="3635" y="4568"/>
                  </a:lnTo>
                  <a:lnTo>
                    <a:pt x="3592" y="4588"/>
                  </a:lnTo>
                  <a:lnTo>
                    <a:pt x="3549" y="4606"/>
                  </a:lnTo>
                  <a:lnTo>
                    <a:pt x="3505" y="4624"/>
                  </a:lnTo>
                  <a:lnTo>
                    <a:pt x="3461" y="4639"/>
                  </a:lnTo>
                  <a:lnTo>
                    <a:pt x="3417" y="4654"/>
                  </a:lnTo>
                  <a:lnTo>
                    <a:pt x="3372" y="4667"/>
                  </a:lnTo>
                  <a:lnTo>
                    <a:pt x="3328" y="4679"/>
                  </a:lnTo>
                  <a:lnTo>
                    <a:pt x="3284" y="4690"/>
                  </a:lnTo>
                  <a:lnTo>
                    <a:pt x="3239" y="4699"/>
                  </a:lnTo>
                  <a:lnTo>
                    <a:pt x="3194" y="4707"/>
                  </a:lnTo>
                  <a:lnTo>
                    <a:pt x="3148" y="4714"/>
                  </a:lnTo>
                  <a:lnTo>
                    <a:pt x="3103" y="4721"/>
                  </a:lnTo>
                  <a:lnTo>
                    <a:pt x="3059" y="4725"/>
                  </a:lnTo>
                  <a:lnTo>
                    <a:pt x="3013" y="4728"/>
                  </a:lnTo>
                  <a:lnTo>
                    <a:pt x="2967" y="4730"/>
                  </a:lnTo>
                  <a:lnTo>
                    <a:pt x="2921" y="4731"/>
                  </a:lnTo>
                  <a:lnTo>
                    <a:pt x="2826" y="4729"/>
                  </a:lnTo>
                  <a:lnTo>
                    <a:pt x="2735" y="4722"/>
                  </a:lnTo>
                  <a:lnTo>
                    <a:pt x="2643" y="4711"/>
                  </a:lnTo>
                  <a:lnTo>
                    <a:pt x="2554" y="4696"/>
                  </a:lnTo>
                  <a:lnTo>
                    <a:pt x="2466" y="4676"/>
                  </a:lnTo>
                  <a:lnTo>
                    <a:pt x="2382" y="4654"/>
                  </a:lnTo>
                  <a:lnTo>
                    <a:pt x="2298" y="4626"/>
                  </a:lnTo>
                  <a:lnTo>
                    <a:pt x="2218" y="4595"/>
                  </a:lnTo>
                  <a:lnTo>
                    <a:pt x="2139" y="4560"/>
                  </a:lnTo>
                  <a:lnTo>
                    <a:pt x="2063" y="4522"/>
                  </a:lnTo>
                  <a:lnTo>
                    <a:pt x="1990" y="4479"/>
                  </a:lnTo>
                  <a:lnTo>
                    <a:pt x="1919" y="4434"/>
                  </a:lnTo>
                  <a:lnTo>
                    <a:pt x="1851" y="4385"/>
                  </a:lnTo>
                  <a:lnTo>
                    <a:pt x="1785" y="4332"/>
                  </a:lnTo>
                  <a:lnTo>
                    <a:pt x="1722" y="4276"/>
                  </a:lnTo>
                  <a:lnTo>
                    <a:pt x="1662" y="4218"/>
                  </a:lnTo>
                  <a:lnTo>
                    <a:pt x="1605" y="4156"/>
                  </a:lnTo>
                  <a:lnTo>
                    <a:pt x="1551" y="4091"/>
                  </a:lnTo>
                  <a:lnTo>
                    <a:pt x="1501" y="4023"/>
                  </a:lnTo>
                  <a:lnTo>
                    <a:pt x="1452" y="3953"/>
                  </a:lnTo>
                  <a:lnTo>
                    <a:pt x="1409" y="3880"/>
                  </a:lnTo>
                  <a:lnTo>
                    <a:pt x="1368" y="3803"/>
                  </a:lnTo>
                  <a:lnTo>
                    <a:pt x="1331" y="3725"/>
                  </a:lnTo>
                  <a:lnTo>
                    <a:pt x="1297" y="3644"/>
                  </a:lnTo>
                  <a:lnTo>
                    <a:pt x="1267" y="3560"/>
                  </a:lnTo>
                  <a:lnTo>
                    <a:pt x="1240" y="3475"/>
                  </a:lnTo>
                  <a:lnTo>
                    <a:pt x="1218" y="3387"/>
                  </a:lnTo>
                  <a:lnTo>
                    <a:pt x="1200" y="3297"/>
                  </a:lnTo>
                  <a:lnTo>
                    <a:pt x="1184" y="3205"/>
                  </a:lnTo>
                  <a:lnTo>
                    <a:pt x="1174" y="3111"/>
                  </a:lnTo>
                  <a:lnTo>
                    <a:pt x="1168" y="3015"/>
                  </a:lnTo>
                  <a:lnTo>
                    <a:pt x="1166" y="2917"/>
                  </a:lnTo>
                  <a:lnTo>
                    <a:pt x="1168" y="2819"/>
                  </a:lnTo>
                  <a:lnTo>
                    <a:pt x="1174" y="2723"/>
                  </a:lnTo>
                  <a:lnTo>
                    <a:pt x="1184" y="2630"/>
                  </a:lnTo>
                  <a:lnTo>
                    <a:pt x="1200" y="2537"/>
                  </a:lnTo>
                  <a:lnTo>
                    <a:pt x="1218" y="2447"/>
                  </a:lnTo>
                  <a:lnTo>
                    <a:pt x="1240" y="2360"/>
                  </a:lnTo>
                  <a:lnTo>
                    <a:pt x="1267" y="2273"/>
                  </a:lnTo>
                  <a:lnTo>
                    <a:pt x="1297" y="2191"/>
                  </a:lnTo>
                  <a:lnTo>
                    <a:pt x="1331" y="2109"/>
                  </a:lnTo>
                  <a:lnTo>
                    <a:pt x="1368" y="2031"/>
                  </a:lnTo>
                  <a:lnTo>
                    <a:pt x="1409" y="1955"/>
                  </a:lnTo>
                  <a:lnTo>
                    <a:pt x="1452" y="1881"/>
                  </a:lnTo>
                  <a:lnTo>
                    <a:pt x="1501" y="1810"/>
                  </a:lnTo>
                  <a:lnTo>
                    <a:pt x="1551" y="1742"/>
                  </a:lnTo>
                  <a:lnTo>
                    <a:pt x="1605" y="1677"/>
                  </a:lnTo>
                  <a:lnTo>
                    <a:pt x="1662" y="1615"/>
                  </a:lnTo>
                  <a:lnTo>
                    <a:pt x="1722" y="1557"/>
                  </a:lnTo>
                  <a:lnTo>
                    <a:pt x="1785" y="1501"/>
                  </a:lnTo>
                  <a:lnTo>
                    <a:pt x="1851" y="1449"/>
                  </a:lnTo>
                  <a:lnTo>
                    <a:pt x="1919" y="1400"/>
                  </a:lnTo>
                  <a:lnTo>
                    <a:pt x="1990" y="1354"/>
                  </a:lnTo>
                  <a:lnTo>
                    <a:pt x="2063" y="1311"/>
                  </a:lnTo>
                  <a:lnTo>
                    <a:pt x="2139" y="1273"/>
                  </a:lnTo>
                  <a:lnTo>
                    <a:pt x="2218" y="1238"/>
                  </a:lnTo>
                  <a:lnTo>
                    <a:pt x="2298" y="1207"/>
                  </a:lnTo>
                  <a:lnTo>
                    <a:pt x="2382" y="1181"/>
                  </a:lnTo>
                  <a:lnTo>
                    <a:pt x="2466" y="1157"/>
                  </a:lnTo>
                  <a:lnTo>
                    <a:pt x="2554" y="1137"/>
                  </a:lnTo>
                  <a:lnTo>
                    <a:pt x="2643" y="1123"/>
                  </a:lnTo>
                  <a:lnTo>
                    <a:pt x="2735" y="1112"/>
                  </a:lnTo>
                  <a:lnTo>
                    <a:pt x="2826" y="1105"/>
                  </a:lnTo>
                  <a:lnTo>
                    <a:pt x="2921" y="1103"/>
                  </a:lnTo>
                  <a:lnTo>
                    <a:pt x="2967" y="1103"/>
                  </a:lnTo>
                  <a:lnTo>
                    <a:pt x="3013" y="1105"/>
                  </a:lnTo>
                  <a:lnTo>
                    <a:pt x="3059" y="1108"/>
                  </a:lnTo>
                  <a:lnTo>
                    <a:pt x="3103" y="1114"/>
                  </a:lnTo>
                  <a:lnTo>
                    <a:pt x="3148" y="1119"/>
                  </a:lnTo>
                  <a:lnTo>
                    <a:pt x="3194" y="1126"/>
                  </a:lnTo>
                  <a:lnTo>
                    <a:pt x="3239" y="1134"/>
                  </a:lnTo>
                  <a:lnTo>
                    <a:pt x="3284" y="1143"/>
                  </a:lnTo>
                  <a:lnTo>
                    <a:pt x="3328" y="1155"/>
                  </a:lnTo>
                  <a:lnTo>
                    <a:pt x="3372" y="1166"/>
                  </a:lnTo>
                  <a:lnTo>
                    <a:pt x="3417" y="1180"/>
                  </a:lnTo>
                  <a:lnTo>
                    <a:pt x="3461" y="1195"/>
                  </a:lnTo>
                  <a:lnTo>
                    <a:pt x="3505" y="1210"/>
                  </a:lnTo>
                  <a:lnTo>
                    <a:pt x="3549" y="1227"/>
                  </a:lnTo>
                  <a:lnTo>
                    <a:pt x="3592" y="1245"/>
                  </a:lnTo>
                  <a:lnTo>
                    <a:pt x="3635" y="1265"/>
                  </a:lnTo>
                  <a:lnTo>
                    <a:pt x="3679" y="1286"/>
                  </a:lnTo>
                  <a:lnTo>
                    <a:pt x="3721" y="1308"/>
                  </a:lnTo>
                  <a:lnTo>
                    <a:pt x="3763" y="1331"/>
                  </a:lnTo>
                  <a:lnTo>
                    <a:pt x="3806" y="1356"/>
                  </a:lnTo>
                  <a:lnTo>
                    <a:pt x="3848" y="1380"/>
                  </a:lnTo>
                  <a:lnTo>
                    <a:pt x="3890" y="1407"/>
                  </a:lnTo>
                  <a:lnTo>
                    <a:pt x="3931" y="1435"/>
                  </a:lnTo>
                  <a:lnTo>
                    <a:pt x="3973" y="1465"/>
                  </a:lnTo>
                  <a:lnTo>
                    <a:pt x="4013" y="1495"/>
                  </a:lnTo>
                  <a:lnTo>
                    <a:pt x="4053" y="1527"/>
                  </a:lnTo>
                  <a:lnTo>
                    <a:pt x="4093" y="1559"/>
                  </a:lnTo>
                  <a:lnTo>
                    <a:pt x="4134" y="1593"/>
                  </a:lnTo>
                  <a:lnTo>
                    <a:pt x="4173" y="1628"/>
                  </a:lnTo>
                  <a:lnTo>
                    <a:pt x="4212" y="1664"/>
                  </a:lnTo>
                  <a:lnTo>
                    <a:pt x="4251" y="1702"/>
                  </a:lnTo>
                  <a:lnTo>
                    <a:pt x="4289" y="1740"/>
                  </a:lnTo>
                  <a:lnTo>
                    <a:pt x="4314" y="1766"/>
                  </a:lnTo>
                  <a:lnTo>
                    <a:pt x="4969" y="975"/>
                  </a:lnTo>
                  <a:lnTo>
                    <a:pt x="4953" y="955"/>
                  </a:lnTo>
                  <a:lnTo>
                    <a:pt x="4901" y="895"/>
                  </a:lnTo>
                  <a:lnTo>
                    <a:pt x="4850" y="838"/>
                  </a:lnTo>
                  <a:lnTo>
                    <a:pt x="4797" y="783"/>
                  </a:lnTo>
                  <a:lnTo>
                    <a:pt x="4743" y="729"/>
                  </a:lnTo>
                  <a:lnTo>
                    <a:pt x="4690" y="678"/>
                  </a:lnTo>
                  <a:lnTo>
                    <a:pt x="4635" y="627"/>
                  </a:lnTo>
                  <a:lnTo>
                    <a:pt x="4579" y="580"/>
                  </a:lnTo>
                  <a:lnTo>
                    <a:pt x="4524" y="534"/>
                  </a:lnTo>
                  <a:lnTo>
                    <a:pt x="4467" y="490"/>
                  </a:lnTo>
                  <a:lnTo>
                    <a:pt x="4409" y="448"/>
                  </a:lnTo>
                  <a:lnTo>
                    <a:pt x="4351" y="408"/>
                  </a:lnTo>
                  <a:lnTo>
                    <a:pt x="4292" y="370"/>
                  </a:lnTo>
                  <a:lnTo>
                    <a:pt x="4233" y="333"/>
                  </a:lnTo>
                  <a:lnTo>
                    <a:pt x="4173" y="299"/>
                  </a:lnTo>
                  <a:lnTo>
                    <a:pt x="4111" y="266"/>
                  </a:lnTo>
                  <a:lnTo>
                    <a:pt x="4050" y="236"/>
                  </a:lnTo>
                  <a:lnTo>
                    <a:pt x="3987" y="207"/>
                  </a:lnTo>
                  <a:lnTo>
                    <a:pt x="3924" y="180"/>
                  </a:lnTo>
                  <a:lnTo>
                    <a:pt x="3859" y="155"/>
                  </a:lnTo>
                  <a:lnTo>
                    <a:pt x="3795" y="133"/>
                  </a:lnTo>
                  <a:lnTo>
                    <a:pt x="3729" y="111"/>
                  </a:lnTo>
                  <a:lnTo>
                    <a:pt x="3662" y="91"/>
                  </a:lnTo>
                  <a:lnTo>
                    <a:pt x="3595" y="74"/>
                  </a:lnTo>
                  <a:lnTo>
                    <a:pt x="3527" y="58"/>
                  </a:lnTo>
                  <a:lnTo>
                    <a:pt x="3459" y="44"/>
                  </a:lnTo>
                  <a:lnTo>
                    <a:pt x="3389" y="33"/>
                  </a:lnTo>
                  <a:lnTo>
                    <a:pt x="3319" y="22"/>
                  </a:lnTo>
                  <a:lnTo>
                    <a:pt x="3247" y="14"/>
                  </a:lnTo>
                  <a:lnTo>
                    <a:pt x="3175" y="8"/>
                  </a:lnTo>
                  <a:lnTo>
                    <a:pt x="3102" y="3"/>
                  </a:lnTo>
                  <a:lnTo>
                    <a:pt x="3029" y="1"/>
                  </a:lnTo>
                  <a:lnTo>
                    <a:pt x="2953" y="0"/>
                  </a:lnTo>
                  <a:lnTo>
                    <a:pt x="2878" y="0"/>
                  </a:lnTo>
                  <a:lnTo>
                    <a:pt x="2804" y="3"/>
                  </a:lnTo>
                  <a:lnTo>
                    <a:pt x="2728" y="7"/>
                  </a:lnTo>
                  <a:lnTo>
                    <a:pt x="2655" y="12"/>
                  </a:lnTo>
                  <a:lnTo>
                    <a:pt x="2582" y="19"/>
                  </a:lnTo>
                  <a:lnTo>
                    <a:pt x="2509" y="27"/>
                  </a:lnTo>
                  <a:lnTo>
                    <a:pt x="2437" y="38"/>
                  </a:lnTo>
                  <a:lnTo>
                    <a:pt x="2364" y="49"/>
                  </a:lnTo>
                  <a:lnTo>
                    <a:pt x="2293" y="62"/>
                  </a:lnTo>
                  <a:lnTo>
                    <a:pt x="2223" y="77"/>
                  </a:lnTo>
                  <a:lnTo>
                    <a:pt x="2153" y="92"/>
                  </a:lnTo>
                  <a:lnTo>
                    <a:pt x="2084" y="110"/>
                  </a:lnTo>
                  <a:lnTo>
                    <a:pt x="2015" y="129"/>
                  </a:lnTo>
                  <a:lnTo>
                    <a:pt x="1948" y="150"/>
                  </a:lnTo>
                  <a:lnTo>
                    <a:pt x="1880" y="172"/>
                  </a:lnTo>
                  <a:lnTo>
                    <a:pt x="1813" y="195"/>
                  </a:lnTo>
                  <a:lnTo>
                    <a:pt x="1748" y="220"/>
                  </a:lnTo>
                  <a:lnTo>
                    <a:pt x="1683" y="246"/>
                  </a:lnTo>
                  <a:lnTo>
                    <a:pt x="1621" y="274"/>
                  </a:lnTo>
                  <a:lnTo>
                    <a:pt x="1557" y="303"/>
                  </a:lnTo>
                  <a:lnTo>
                    <a:pt x="1495" y="333"/>
                  </a:lnTo>
                  <a:lnTo>
                    <a:pt x="1434" y="365"/>
                  </a:lnTo>
                  <a:lnTo>
                    <a:pt x="1374" y="398"/>
                  </a:lnTo>
                  <a:lnTo>
                    <a:pt x="1315" y="433"/>
                  </a:lnTo>
                  <a:lnTo>
                    <a:pt x="1256" y="469"/>
                  </a:lnTo>
                  <a:lnTo>
                    <a:pt x="1200" y="507"/>
                  </a:lnTo>
                  <a:lnTo>
                    <a:pt x="1143" y="545"/>
                  </a:lnTo>
                  <a:lnTo>
                    <a:pt x="1088" y="585"/>
                  </a:lnTo>
                  <a:lnTo>
                    <a:pt x="1035" y="626"/>
                  </a:lnTo>
                  <a:lnTo>
                    <a:pt x="982" y="668"/>
                  </a:lnTo>
                  <a:lnTo>
                    <a:pt x="930" y="713"/>
                  </a:lnTo>
                  <a:lnTo>
                    <a:pt x="880" y="758"/>
                  </a:lnTo>
                  <a:lnTo>
                    <a:pt x="826" y="809"/>
                  </a:lnTo>
                  <a:lnTo>
                    <a:pt x="775" y="860"/>
                  </a:lnTo>
                  <a:lnTo>
                    <a:pt x="725" y="913"/>
                  </a:lnTo>
                  <a:lnTo>
                    <a:pt x="677" y="966"/>
                  </a:lnTo>
                  <a:lnTo>
                    <a:pt x="630" y="1022"/>
                  </a:lnTo>
                  <a:lnTo>
                    <a:pt x="585" y="1079"/>
                  </a:lnTo>
                  <a:lnTo>
                    <a:pt x="541" y="1136"/>
                  </a:lnTo>
                  <a:lnTo>
                    <a:pt x="499" y="1195"/>
                  </a:lnTo>
                  <a:lnTo>
                    <a:pt x="459" y="1255"/>
                  </a:lnTo>
                  <a:lnTo>
                    <a:pt x="421" y="1316"/>
                  </a:lnTo>
                  <a:lnTo>
                    <a:pt x="384" y="1377"/>
                  </a:lnTo>
                  <a:lnTo>
                    <a:pt x="349" y="1441"/>
                  </a:lnTo>
                  <a:lnTo>
                    <a:pt x="314" y="1505"/>
                  </a:lnTo>
                  <a:lnTo>
                    <a:pt x="283" y="1571"/>
                  </a:lnTo>
                  <a:lnTo>
                    <a:pt x="253" y="1637"/>
                  </a:lnTo>
                  <a:lnTo>
                    <a:pt x="224" y="1705"/>
                  </a:lnTo>
                  <a:lnTo>
                    <a:pt x="197" y="1773"/>
                  </a:lnTo>
                  <a:lnTo>
                    <a:pt x="172" y="1843"/>
                  </a:lnTo>
                  <a:lnTo>
                    <a:pt x="148" y="1914"/>
                  </a:lnTo>
                  <a:lnTo>
                    <a:pt x="127" y="1985"/>
                  </a:lnTo>
                  <a:lnTo>
                    <a:pt x="106" y="2059"/>
                  </a:lnTo>
                  <a:lnTo>
                    <a:pt x="89" y="2132"/>
                  </a:lnTo>
                  <a:lnTo>
                    <a:pt x="71" y="2206"/>
                  </a:lnTo>
                  <a:lnTo>
                    <a:pt x="57" y="2282"/>
                  </a:lnTo>
                  <a:lnTo>
                    <a:pt x="43" y="2358"/>
                  </a:lnTo>
                  <a:lnTo>
                    <a:pt x="32" y="2436"/>
                  </a:lnTo>
                  <a:lnTo>
                    <a:pt x="23" y="2513"/>
                  </a:lnTo>
                  <a:lnTo>
                    <a:pt x="14" y="2592"/>
                  </a:lnTo>
                  <a:lnTo>
                    <a:pt x="8" y="2673"/>
                  </a:lnTo>
                  <a:lnTo>
                    <a:pt x="4" y="2753"/>
                  </a:lnTo>
                  <a:lnTo>
                    <a:pt x="1" y="2835"/>
                  </a:lnTo>
                  <a:lnTo>
                    <a:pt x="0" y="2917"/>
                  </a:lnTo>
                  <a:lnTo>
                    <a:pt x="1" y="2999"/>
                  </a:lnTo>
                  <a:lnTo>
                    <a:pt x="4" y="3081"/>
                  </a:lnTo>
                  <a:lnTo>
                    <a:pt x="8" y="3161"/>
                  </a:lnTo>
                  <a:lnTo>
                    <a:pt x="14" y="3242"/>
                  </a:lnTo>
                  <a:lnTo>
                    <a:pt x="23" y="3320"/>
                  </a:lnTo>
                  <a:lnTo>
                    <a:pt x="32" y="3398"/>
                  </a:lnTo>
                  <a:lnTo>
                    <a:pt x="43" y="3476"/>
                  </a:lnTo>
                  <a:lnTo>
                    <a:pt x="57" y="3552"/>
                  </a:lnTo>
                  <a:lnTo>
                    <a:pt x="71" y="3627"/>
                  </a:lnTo>
                  <a:lnTo>
                    <a:pt x="89" y="3702"/>
                  </a:lnTo>
                  <a:lnTo>
                    <a:pt x="106" y="3775"/>
                  </a:lnTo>
                  <a:lnTo>
                    <a:pt x="127" y="3848"/>
                  </a:lnTo>
                  <a:lnTo>
                    <a:pt x="148" y="3920"/>
                  </a:lnTo>
                  <a:lnTo>
                    <a:pt x="172" y="3990"/>
                  </a:lnTo>
                  <a:lnTo>
                    <a:pt x="197" y="4060"/>
                  </a:lnTo>
                  <a:lnTo>
                    <a:pt x="224" y="4129"/>
                  </a:lnTo>
                  <a:lnTo>
                    <a:pt x="253" y="4196"/>
                  </a:lnTo>
                  <a:lnTo>
                    <a:pt x="283" y="4263"/>
                  </a:lnTo>
                  <a:lnTo>
                    <a:pt x="314" y="4328"/>
                  </a:lnTo>
                  <a:lnTo>
                    <a:pt x="349" y="4393"/>
                  </a:lnTo>
                  <a:lnTo>
                    <a:pt x="384" y="4456"/>
                  </a:lnTo>
                  <a:lnTo>
                    <a:pt x="421" y="4517"/>
                  </a:lnTo>
                  <a:lnTo>
                    <a:pt x="459" y="4579"/>
                  </a:lnTo>
                  <a:lnTo>
                    <a:pt x="499" y="4639"/>
                  </a:lnTo>
                  <a:lnTo>
                    <a:pt x="541" y="4698"/>
                  </a:lnTo>
                  <a:lnTo>
                    <a:pt x="585" y="4756"/>
                  </a:lnTo>
                  <a:lnTo>
                    <a:pt x="630" y="4812"/>
                  </a:lnTo>
                  <a:lnTo>
                    <a:pt x="677" y="4867"/>
                  </a:lnTo>
                  <a:lnTo>
                    <a:pt x="725" y="4921"/>
                  </a:lnTo>
                  <a:lnTo>
                    <a:pt x="775" y="4974"/>
                  </a:lnTo>
                  <a:lnTo>
                    <a:pt x="826" y="5026"/>
                  </a:lnTo>
                  <a:lnTo>
                    <a:pt x="880" y="5076"/>
                  </a:lnTo>
                  <a:lnTo>
                    <a:pt x="930" y="5121"/>
                  </a:lnTo>
                  <a:lnTo>
                    <a:pt x="982" y="5165"/>
                  </a:lnTo>
                  <a:lnTo>
                    <a:pt x="1035" y="5208"/>
                  </a:lnTo>
                  <a:lnTo>
                    <a:pt x="1088" y="5249"/>
                  </a:lnTo>
                  <a:lnTo>
                    <a:pt x="1143" y="5289"/>
                  </a:lnTo>
                  <a:lnTo>
                    <a:pt x="1200" y="5327"/>
                  </a:lnTo>
                  <a:lnTo>
                    <a:pt x="1256" y="5365"/>
                  </a:lnTo>
                  <a:lnTo>
                    <a:pt x="1315" y="5401"/>
                  </a:lnTo>
                  <a:lnTo>
                    <a:pt x="1374" y="5436"/>
                  </a:lnTo>
                  <a:lnTo>
                    <a:pt x="1434" y="5469"/>
                  </a:lnTo>
                  <a:lnTo>
                    <a:pt x="1495" y="5501"/>
                  </a:lnTo>
                  <a:lnTo>
                    <a:pt x="1557" y="5531"/>
                  </a:lnTo>
                  <a:lnTo>
                    <a:pt x="1621" y="5560"/>
                  </a:lnTo>
                  <a:lnTo>
                    <a:pt x="1683" y="5587"/>
                  </a:lnTo>
                  <a:lnTo>
                    <a:pt x="1748" y="5614"/>
                  </a:lnTo>
                  <a:lnTo>
                    <a:pt x="1813" y="5639"/>
                  </a:lnTo>
                  <a:lnTo>
                    <a:pt x="1880" y="5662"/>
                  </a:lnTo>
                  <a:lnTo>
                    <a:pt x="1948" y="5684"/>
                  </a:lnTo>
                  <a:lnTo>
                    <a:pt x="2015" y="5705"/>
                  </a:lnTo>
                  <a:lnTo>
                    <a:pt x="2084" y="5723"/>
                  </a:lnTo>
                  <a:lnTo>
                    <a:pt x="2153" y="5741"/>
                  </a:lnTo>
                  <a:lnTo>
                    <a:pt x="2223" y="5757"/>
                  </a:lnTo>
                  <a:lnTo>
                    <a:pt x="2293" y="5772"/>
                  </a:lnTo>
                  <a:lnTo>
                    <a:pt x="2364" y="5785"/>
                  </a:lnTo>
                  <a:lnTo>
                    <a:pt x="2437" y="5796"/>
                  </a:lnTo>
                  <a:lnTo>
                    <a:pt x="2509" y="5807"/>
                  </a:lnTo>
                  <a:lnTo>
                    <a:pt x="2582" y="5815"/>
                  </a:lnTo>
                  <a:lnTo>
                    <a:pt x="2655" y="5822"/>
                  </a:lnTo>
                  <a:lnTo>
                    <a:pt x="2728" y="5827"/>
                  </a:lnTo>
                  <a:lnTo>
                    <a:pt x="2804" y="5831"/>
                  </a:lnTo>
                  <a:lnTo>
                    <a:pt x="2878" y="5833"/>
                  </a:lnTo>
                  <a:lnTo>
                    <a:pt x="2953" y="5835"/>
                  </a:lnTo>
                  <a:lnTo>
                    <a:pt x="3029" y="5833"/>
                  </a:lnTo>
                  <a:lnTo>
                    <a:pt x="3102" y="5830"/>
                  </a:lnTo>
                  <a:lnTo>
                    <a:pt x="3175" y="5826"/>
                  </a:lnTo>
                  <a:lnTo>
                    <a:pt x="3247" y="5820"/>
                  </a:lnTo>
                  <a:lnTo>
                    <a:pt x="3319" y="5812"/>
                  </a:lnTo>
                  <a:lnTo>
                    <a:pt x="3389" y="5802"/>
                  </a:lnTo>
                  <a:lnTo>
                    <a:pt x="3459" y="5789"/>
                  </a:lnTo>
                  <a:lnTo>
                    <a:pt x="3527" y="5776"/>
                  </a:lnTo>
                  <a:lnTo>
                    <a:pt x="3595" y="5760"/>
                  </a:lnTo>
                  <a:lnTo>
                    <a:pt x="3662" y="5743"/>
                  </a:lnTo>
                  <a:lnTo>
                    <a:pt x="3729" y="5723"/>
                  </a:lnTo>
                  <a:lnTo>
                    <a:pt x="3795" y="5702"/>
                  </a:lnTo>
                  <a:lnTo>
                    <a:pt x="3859" y="5679"/>
                  </a:lnTo>
                  <a:lnTo>
                    <a:pt x="3924" y="5653"/>
                  </a:lnTo>
                  <a:lnTo>
                    <a:pt x="3987" y="5626"/>
                  </a:lnTo>
                  <a:lnTo>
                    <a:pt x="4050" y="5598"/>
                  </a:lnTo>
                  <a:lnTo>
                    <a:pt x="4111" y="5568"/>
                  </a:lnTo>
                  <a:lnTo>
                    <a:pt x="4173" y="5535"/>
                  </a:lnTo>
                  <a:lnTo>
                    <a:pt x="4233" y="5501"/>
                  </a:lnTo>
                  <a:lnTo>
                    <a:pt x="4292" y="5464"/>
                  </a:lnTo>
                  <a:lnTo>
                    <a:pt x="4351" y="5425"/>
                  </a:lnTo>
                  <a:lnTo>
                    <a:pt x="4409" y="5385"/>
                  </a:lnTo>
                  <a:lnTo>
                    <a:pt x="4467" y="5344"/>
                  </a:lnTo>
                  <a:lnTo>
                    <a:pt x="4524" y="5300"/>
                  </a:lnTo>
                  <a:lnTo>
                    <a:pt x="4579" y="5253"/>
                  </a:lnTo>
                  <a:lnTo>
                    <a:pt x="4635" y="5206"/>
                  </a:lnTo>
                  <a:lnTo>
                    <a:pt x="4690" y="5156"/>
                  </a:lnTo>
                  <a:lnTo>
                    <a:pt x="4743" y="5105"/>
                  </a:lnTo>
                  <a:lnTo>
                    <a:pt x="4797" y="5051"/>
                  </a:lnTo>
                  <a:lnTo>
                    <a:pt x="4850" y="4996"/>
                  </a:lnTo>
                  <a:lnTo>
                    <a:pt x="4901" y="4939"/>
                  </a:lnTo>
                  <a:lnTo>
                    <a:pt x="4953" y="4879"/>
                  </a:lnTo>
                  <a:lnTo>
                    <a:pt x="4969" y="4858"/>
                  </a:lnTo>
                  <a:lnTo>
                    <a:pt x="4314" y="40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Rectangle 18"/>
            <p:cNvSpPr>
              <a:spLocks noChangeArrowheads="1"/>
            </p:cNvSpPr>
            <p:nvPr userDrawn="1"/>
          </p:nvSpPr>
          <p:spPr bwMode="auto">
            <a:xfrm>
              <a:off x="810339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8266907" y="4327525"/>
              <a:ext cx="271463" cy="565150"/>
            </a:xfrm>
            <a:custGeom>
              <a:avLst/>
              <a:gdLst>
                <a:gd name="T0" fmla="*/ 3449 w 3574"/>
                <a:gd name="T1" fmla="*/ 6194 h 7472"/>
                <a:gd name="T2" fmla="*/ 3335 w 3574"/>
                <a:gd name="T3" fmla="*/ 6255 h 7472"/>
                <a:gd name="T4" fmla="*/ 3224 w 3574"/>
                <a:gd name="T5" fmla="*/ 6308 h 7472"/>
                <a:gd name="T6" fmla="*/ 3115 w 3574"/>
                <a:gd name="T7" fmla="*/ 6353 h 7472"/>
                <a:gd name="T8" fmla="*/ 3007 w 3574"/>
                <a:gd name="T9" fmla="*/ 6388 h 7472"/>
                <a:gd name="T10" fmla="*/ 2929 w 3574"/>
                <a:gd name="T11" fmla="*/ 6408 h 7472"/>
                <a:gd name="T12" fmla="*/ 2876 w 3574"/>
                <a:gd name="T13" fmla="*/ 6420 h 7472"/>
                <a:gd name="T14" fmla="*/ 2826 w 3574"/>
                <a:gd name="T15" fmla="*/ 6429 h 7472"/>
                <a:gd name="T16" fmla="*/ 2775 w 3574"/>
                <a:gd name="T17" fmla="*/ 6435 h 7472"/>
                <a:gd name="T18" fmla="*/ 2726 w 3574"/>
                <a:gd name="T19" fmla="*/ 6439 h 7472"/>
                <a:gd name="T20" fmla="*/ 2676 w 3574"/>
                <a:gd name="T21" fmla="*/ 6442 h 7472"/>
                <a:gd name="T22" fmla="*/ 2617 w 3574"/>
                <a:gd name="T23" fmla="*/ 6441 h 7472"/>
                <a:gd name="T24" fmla="*/ 2552 w 3574"/>
                <a:gd name="T25" fmla="*/ 6437 h 7472"/>
                <a:gd name="T26" fmla="*/ 2492 w 3574"/>
                <a:gd name="T27" fmla="*/ 6428 h 7472"/>
                <a:gd name="T28" fmla="*/ 2436 w 3574"/>
                <a:gd name="T29" fmla="*/ 6414 h 7472"/>
                <a:gd name="T30" fmla="*/ 2384 w 3574"/>
                <a:gd name="T31" fmla="*/ 6395 h 7472"/>
                <a:gd name="T32" fmla="*/ 2338 w 3574"/>
                <a:gd name="T33" fmla="*/ 6370 h 7472"/>
                <a:gd name="T34" fmla="*/ 2296 w 3574"/>
                <a:gd name="T35" fmla="*/ 6342 h 7472"/>
                <a:gd name="T36" fmla="*/ 2258 w 3574"/>
                <a:gd name="T37" fmla="*/ 6308 h 7472"/>
                <a:gd name="T38" fmla="*/ 2225 w 3574"/>
                <a:gd name="T39" fmla="*/ 6269 h 7472"/>
                <a:gd name="T40" fmla="*/ 2197 w 3574"/>
                <a:gd name="T41" fmla="*/ 6225 h 7472"/>
                <a:gd name="T42" fmla="*/ 2172 w 3574"/>
                <a:gd name="T43" fmla="*/ 6175 h 7472"/>
                <a:gd name="T44" fmla="*/ 2151 w 3574"/>
                <a:gd name="T45" fmla="*/ 6121 h 7472"/>
                <a:gd name="T46" fmla="*/ 2136 w 3574"/>
                <a:gd name="T47" fmla="*/ 6060 h 7472"/>
                <a:gd name="T48" fmla="*/ 2123 w 3574"/>
                <a:gd name="T49" fmla="*/ 5995 h 7472"/>
                <a:gd name="T50" fmla="*/ 2115 w 3574"/>
                <a:gd name="T51" fmla="*/ 5924 h 7472"/>
                <a:gd name="T52" fmla="*/ 2112 w 3574"/>
                <a:gd name="T53" fmla="*/ 5847 h 7472"/>
                <a:gd name="T54" fmla="*/ 2111 w 3574"/>
                <a:gd name="T55" fmla="*/ 2816 h 7472"/>
                <a:gd name="T56" fmla="*/ 3286 w 3574"/>
                <a:gd name="T57" fmla="*/ 1755 h 7472"/>
                <a:gd name="T58" fmla="*/ 2111 w 3574"/>
                <a:gd name="T59" fmla="*/ 0 h 7472"/>
                <a:gd name="T60" fmla="*/ 977 w 3574"/>
                <a:gd name="T61" fmla="*/ 1755 h 7472"/>
                <a:gd name="T62" fmla="*/ 0 w 3574"/>
                <a:gd name="T63" fmla="*/ 2816 h 7472"/>
                <a:gd name="T64" fmla="*/ 977 w 3574"/>
                <a:gd name="T65" fmla="*/ 5997 h 7472"/>
                <a:gd name="T66" fmla="*/ 983 w 3574"/>
                <a:gd name="T67" fmla="*/ 6156 h 7472"/>
                <a:gd name="T68" fmla="*/ 1001 w 3574"/>
                <a:gd name="T69" fmla="*/ 6308 h 7472"/>
                <a:gd name="T70" fmla="*/ 1030 w 3574"/>
                <a:gd name="T71" fmla="*/ 6454 h 7472"/>
                <a:gd name="T72" fmla="*/ 1069 w 3574"/>
                <a:gd name="T73" fmla="*/ 6591 h 7472"/>
                <a:gd name="T74" fmla="*/ 1120 w 3574"/>
                <a:gd name="T75" fmla="*/ 6721 h 7472"/>
                <a:gd name="T76" fmla="*/ 1180 w 3574"/>
                <a:gd name="T77" fmla="*/ 6840 h 7472"/>
                <a:gd name="T78" fmla="*/ 1251 w 3574"/>
                <a:gd name="T79" fmla="*/ 6951 h 7472"/>
                <a:gd name="T80" fmla="*/ 1330 w 3574"/>
                <a:gd name="T81" fmla="*/ 7053 h 7472"/>
                <a:gd name="T82" fmla="*/ 1419 w 3574"/>
                <a:gd name="T83" fmla="*/ 7145 h 7472"/>
                <a:gd name="T84" fmla="*/ 1517 w 3574"/>
                <a:gd name="T85" fmla="*/ 7227 h 7472"/>
                <a:gd name="T86" fmla="*/ 1622 w 3574"/>
                <a:gd name="T87" fmla="*/ 7298 h 7472"/>
                <a:gd name="T88" fmla="*/ 1735 w 3574"/>
                <a:gd name="T89" fmla="*/ 7356 h 7472"/>
                <a:gd name="T90" fmla="*/ 1855 w 3574"/>
                <a:gd name="T91" fmla="*/ 7404 h 7472"/>
                <a:gd name="T92" fmla="*/ 1983 w 3574"/>
                <a:gd name="T93" fmla="*/ 7439 h 7472"/>
                <a:gd name="T94" fmla="*/ 2118 w 3574"/>
                <a:gd name="T95" fmla="*/ 7462 h 7472"/>
                <a:gd name="T96" fmla="*/ 2258 w 3574"/>
                <a:gd name="T97" fmla="*/ 7472 h 7472"/>
                <a:gd name="T98" fmla="*/ 2353 w 3574"/>
                <a:gd name="T99" fmla="*/ 7472 h 7472"/>
                <a:gd name="T100" fmla="*/ 2444 w 3574"/>
                <a:gd name="T101" fmla="*/ 7468 h 7472"/>
                <a:gd name="T102" fmla="*/ 2531 w 3574"/>
                <a:gd name="T103" fmla="*/ 7461 h 7472"/>
                <a:gd name="T104" fmla="*/ 2611 w 3574"/>
                <a:gd name="T105" fmla="*/ 7451 h 7472"/>
                <a:gd name="T106" fmla="*/ 2689 w 3574"/>
                <a:gd name="T107" fmla="*/ 7439 h 7472"/>
                <a:gd name="T108" fmla="*/ 2762 w 3574"/>
                <a:gd name="T109" fmla="*/ 7424 h 7472"/>
                <a:gd name="T110" fmla="*/ 2830 w 3574"/>
                <a:gd name="T111" fmla="*/ 7407 h 7472"/>
                <a:gd name="T112" fmla="*/ 2895 w 3574"/>
                <a:gd name="T113" fmla="*/ 7388 h 7472"/>
                <a:gd name="T114" fmla="*/ 2956 w 3574"/>
                <a:gd name="T115" fmla="*/ 7369 h 7472"/>
                <a:gd name="T116" fmla="*/ 3014 w 3574"/>
                <a:gd name="T117" fmla="*/ 7347 h 7472"/>
                <a:gd name="T118" fmla="*/ 3117 w 3574"/>
                <a:gd name="T119" fmla="*/ 7303 h 7472"/>
                <a:gd name="T120" fmla="*/ 3206 w 3574"/>
                <a:gd name="T121" fmla="*/ 7257 h 7472"/>
                <a:gd name="T122" fmla="*/ 3284 w 3574"/>
                <a:gd name="T123" fmla="*/ 7212 h 7472"/>
                <a:gd name="T124" fmla="*/ 3574 w 3574"/>
                <a:gd name="T125" fmla="*/ 6119 h 7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74" h="7472">
                  <a:moveTo>
                    <a:pt x="3506" y="6160"/>
                  </a:moveTo>
                  <a:lnTo>
                    <a:pt x="3449" y="6194"/>
                  </a:lnTo>
                  <a:lnTo>
                    <a:pt x="3391" y="6226"/>
                  </a:lnTo>
                  <a:lnTo>
                    <a:pt x="3335" y="6255"/>
                  </a:lnTo>
                  <a:lnTo>
                    <a:pt x="3279" y="6283"/>
                  </a:lnTo>
                  <a:lnTo>
                    <a:pt x="3224" y="6308"/>
                  </a:lnTo>
                  <a:lnTo>
                    <a:pt x="3168" y="6331"/>
                  </a:lnTo>
                  <a:lnTo>
                    <a:pt x="3115" y="6353"/>
                  </a:lnTo>
                  <a:lnTo>
                    <a:pt x="3060" y="6371"/>
                  </a:lnTo>
                  <a:lnTo>
                    <a:pt x="3007" y="6388"/>
                  </a:lnTo>
                  <a:lnTo>
                    <a:pt x="2955" y="6402"/>
                  </a:lnTo>
                  <a:lnTo>
                    <a:pt x="2929" y="6408"/>
                  </a:lnTo>
                  <a:lnTo>
                    <a:pt x="2902" y="6415"/>
                  </a:lnTo>
                  <a:lnTo>
                    <a:pt x="2876" y="6420"/>
                  </a:lnTo>
                  <a:lnTo>
                    <a:pt x="2852" y="6425"/>
                  </a:lnTo>
                  <a:lnTo>
                    <a:pt x="2826" y="6429"/>
                  </a:lnTo>
                  <a:lnTo>
                    <a:pt x="2800" y="6432"/>
                  </a:lnTo>
                  <a:lnTo>
                    <a:pt x="2775" y="6435"/>
                  </a:lnTo>
                  <a:lnTo>
                    <a:pt x="2751" y="6438"/>
                  </a:lnTo>
                  <a:lnTo>
                    <a:pt x="2726" y="6439"/>
                  </a:lnTo>
                  <a:lnTo>
                    <a:pt x="2701" y="6441"/>
                  </a:lnTo>
                  <a:lnTo>
                    <a:pt x="2676" y="6442"/>
                  </a:lnTo>
                  <a:lnTo>
                    <a:pt x="2651" y="6442"/>
                  </a:lnTo>
                  <a:lnTo>
                    <a:pt x="2617" y="6441"/>
                  </a:lnTo>
                  <a:lnTo>
                    <a:pt x="2584" y="6440"/>
                  </a:lnTo>
                  <a:lnTo>
                    <a:pt x="2552" y="6437"/>
                  </a:lnTo>
                  <a:lnTo>
                    <a:pt x="2521" y="6433"/>
                  </a:lnTo>
                  <a:lnTo>
                    <a:pt x="2492" y="6428"/>
                  </a:lnTo>
                  <a:lnTo>
                    <a:pt x="2463" y="6421"/>
                  </a:lnTo>
                  <a:lnTo>
                    <a:pt x="2436" y="6414"/>
                  </a:lnTo>
                  <a:lnTo>
                    <a:pt x="2409" y="6404"/>
                  </a:lnTo>
                  <a:lnTo>
                    <a:pt x="2384" y="6395"/>
                  </a:lnTo>
                  <a:lnTo>
                    <a:pt x="2361" y="6384"/>
                  </a:lnTo>
                  <a:lnTo>
                    <a:pt x="2338" y="6370"/>
                  </a:lnTo>
                  <a:lnTo>
                    <a:pt x="2316" y="6357"/>
                  </a:lnTo>
                  <a:lnTo>
                    <a:pt x="2296" y="6342"/>
                  </a:lnTo>
                  <a:lnTo>
                    <a:pt x="2276" y="6326"/>
                  </a:lnTo>
                  <a:lnTo>
                    <a:pt x="2258" y="6308"/>
                  </a:lnTo>
                  <a:lnTo>
                    <a:pt x="2241" y="6289"/>
                  </a:lnTo>
                  <a:lnTo>
                    <a:pt x="2225" y="6269"/>
                  </a:lnTo>
                  <a:lnTo>
                    <a:pt x="2210" y="6248"/>
                  </a:lnTo>
                  <a:lnTo>
                    <a:pt x="2197" y="6225"/>
                  </a:lnTo>
                  <a:lnTo>
                    <a:pt x="2183" y="6201"/>
                  </a:lnTo>
                  <a:lnTo>
                    <a:pt x="2172" y="6175"/>
                  </a:lnTo>
                  <a:lnTo>
                    <a:pt x="2161" y="6149"/>
                  </a:lnTo>
                  <a:lnTo>
                    <a:pt x="2151" y="6121"/>
                  </a:lnTo>
                  <a:lnTo>
                    <a:pt x="2143" y="6091"/>
                  </a:lnTo>
                  <a:lnTo>
                    <a:pt x="2136" y="6060"/>
                  </a:lnTo>
                  <a:lnTo>
                    <a:pt x="2128" y="6028"/>
                  </a:lnTo>
                  <a:lnTo>
                    <a:pt x="2123" y="5995"/>
                  </a:lnTo>
                  <a:lnTo>
                    <a:pt x="2119" y="5960"/>
                  </a:lnTo>
                  <a:lnTo>
                    <a:pt x="2115" y="5924"/>
                  </a:lnTo>
                  <a:lnTo>
                    <a:pt x="2113" y="5886"/>
                  </a:lnTo>
                  <a:lnTo>
                    <a:pt x="2112" y="5847"/>
                  </a:lnTo>
                  <a:lnTo>
                    <a:pt x="2111" y="5807"/>
                  </a:lnTo>
                  <a:lnTo>
                    <a:pt x="2111" y="2816"/>
                  </a:lnTo>
                  <a:lnTo>
                    <a:pt x="3286" y="2816"/>
                  </a:lnTo>
                  <a:lnTo>
                    <a:pt x="3286" y="1755"/>
                  </a:lnTo>
                  <a:lnTo>
                    <a:pt x="2111" y="1755"/>
                  </a:lnTo>
                  <a:lnTo>
                    <a:pt x="2111" y="0"/>
                  </a:lnTo>
                  <a:lnTo>
                    <a:pt x="977" y="607"/>
                  </a:lnTo>
                  <a:lnTo>
                    <a:pt x="977" y="1755"/>
                  </a:lnTo>
                  <a:lnTo>
                    <a:pt x="0" y="1755"/>
                  </a:lnTo>
                  <a:lnTo>
                    <a:pt x="0" y="2816"/>
                  </a:lnTo>
                  <a:lnTo>
                    <a:pt x="977" y="2816"/>
                  </a:lnTo>
                  <a:lnTo>
                    <a:pt x="977" y="5997"/>
                  </a:lnTo>
                  <a:lnTo>
                    <a:pt x="978" y="6078"/>
                  </a:lnTo>
                  <a:lnTo>
                    <a:pt x="983" y="6156"/>
                  </a:lnTo>
                  <a:lnTo>
                    <a:pt x="991" y="6233"/>
                  </a:lnTo>
                  <a:lnTo>
                    <a:pt x="1001" y="6308"/>
                  </a:lnTo>
                  <a:lnTo>
                    <a:pt x="1013" y="6383"/>
                  </a:lnTo>
                  <a:lnTo>
                    <a:pt x="1030" y="6454"/>
                  </a:lnTo>
                  <a:lnTo>
                    <a:pt x="1048" y="6524"/>
                  </a:lnTo>
                  <a:lnTo>
                    <a:pt x="1069" y="6591"/>
                  </a:lnTo>
                  <a:lnTo>
                    <a:pt x="1094" y="6657"/>
                  </a:lnTo>
                  <a:lnTo>
                    <a:pt x="1120" y="6721"/>
                  </a:lnTo>
                  <a:lnTo>
                    <a:pt x="1148" y="6781"/>
                  </a:lnTo>
                  <a:lnTo>
                    <a:pt x="1180" y="6840"/>
                  </a:lnTo>
                  <a:lnTo>
                    <a:pt x="1214" y="6898"/>
                  </a:lnTo>
                  <a:lnTo>
                    <a:pt x="1251" y="6951"/>
                  </a:lnTo>
                  <a:lnTo>
                    <a:pt x="1290" y="7004"/>
                  </a:lnTo>
                  <a:lnTo>
                    <a:pt x="1330" y="7053"/>
                  </a:lnTo>
                  <a:lnTo>
                    <a:pt x="1373" y="7101"/>
                  </a:lnTo>
                  <a:lnTo>
                    <a:pt x="1419" y="7145"/>
                  </a:lnTo>
                  <a:lnTo>
                    <a:pt x="1466" y="7187"/>
                  </a:lnTo>
                  <a:lnTo>
                    <a:pt x="1517" y="7227"/>
                  </a:lnTo>
                  <a:lnTo>
                    <a:pt x="1568" y="7264"/>
                  </a:lnTo>
                  <a:lnTo>
                    <a:pt x="1622" y="7298"/>
                  </a:lnTo>
                  <a:lnTo>
                    <a:pt x="1678" y="7329"/>
                  </a:lnTo>
                  <a:lnTo>
                    <a:pt x="1735" y="7356"/>
                  </a:lnTo>
                  <a:lnTo>
                    <a:pt x="1794" y="7382"/>
                  </a:lnTo>
                  <a:lnTo>
                    <a:pt x="1855" y="7404"/>
                  </a:lnTo>
                  <a:lnTo>
                    <a:pt x="1919" y="7423"/>
                  </a:lnTo>
                  <a:lnTo>
                    <a:pt x="1983" y="7439"/>
                  </a:lnTo>
                  <a:lnTo>
                    <a:pt x="2050" y="7452"/>
                  </a:lnTo>
                  <a:lnTo>
                    <a:pt x="2118" y="7462"/>
                  </a:lnTo>
                  <a:lnTo>
                    <a:pt x="2187" y="7469"/>
                  </a:lnTo>
                  <a:lnTo>
                    <a:pt x="2258" y="7472"/>
                  </a:lnTo>
                  <a:lnTo>
                    <a:pt x="2307" y="7472"/>
                  </a:lnTo>
                  <a:lnTo>
                    <a:pt x="2353" y="7472"/>
                  </a:lnTo>
                  <a:lnTo>
                    <a:pt x="2400" y="7470"/>
                  </a:lnTo>
                  <a:lnTo>
                    <a:pt x="2444" y="7468"/>
                  </a:lnTo>
                  <a:lnTo>
                    <a:pt x="2487" y="7465"/>
                  </a:lnTo>
                  <a:lnTo>
                    <a:pt x="2531" y="7461"/>
                  </a:lnTo>
                  <a:lnTo>
                    <a:pt x="2572" y="7456"/>
                  </a:lnTo>
                  <a:lnTo>
                    <a:pt x="2611" y="7451"/>
                  </a:lnTo>
                  <a:lnTo>
                    <a:pt x="2650" y="7445"/>
                  </a:lnTo>
                  <a:lnTo>
                    <a:pt x="2689" y="7439"/>
                  </a:lnTo>
                  <a:lnTo>
                    <a:pt x="2726" y="7432"/>
                  </a:lnTo>
                  <a:lnTo>
                    <a:pt x="2762" y="7424"/>
                  </a:lnTo>
                  <a:lnTo>
                    <a:pt x="2797" y="7416"/>
                  </a:lnTo>
                  <a:lnTo>
                    <a:pt x="2830" y="7407"/>
                  </a:lnTo>
                  <a:lnTo>
                    <a:pt x="2863" y="7399"/>
                  </a:lnTo>
                  <a:lnTo>
                    <a:pt x="2895" y="7388"/>
                  </a:lnTo>
                  <a:lnTo>
                    <a:pt x="2926" y="7379"/>
                  </a:lnTo>
                  <a:lnTo>
                    <a:pt x="2956" y="7369"/>
                  </a:lnTo>
                  <a:lnTo>
                    <a:pt x="2985" y="7359"/>
                  </a:lnTo>
                  <a:lnTo>
                    <a:pt x="3014" y="7347"/>
                  </a:lnTo>
                  <a:lnTo>
                    <a:pt x="3066" y="7326"/>
                  </a:lnTo>
                  <a:lnTo>
                    <a:pt x="3117" y="7303"/>
                  </a:lnTo>
                  <a:lnTo>
                    <a:pt x="3163" y="7279"/>
                  </a:lnTo>
                  <a:lnTo>
                    <a:pt x="3206" y="7257"/>
                  </a:lnTo>
                  <a:lnTo>
                    <a:pt x="3247" y="7234"/>
                  </a:lnTo>
                  <a:lnTo>
                    <a:pt x="3284" y="7212"/>
                  </a:lnTo>
                  <a:lnTo>
                    <a:pt x="3295" y="7205"/>
                  </a:lnTo>
                  <a:lnTo>
                    <a:pt x="3574" y="6119"/>
                  </a:lnTo>
                  <a:lnTo>
                    <a:pt x="3506" y="61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Rectangle 20"/>
            <p:cNvSpPr>
              <a:spLocks noChangeArrowheads="1"/>
            </p:cNvSpPr>
            <p:nvPr userDrawn="1"/>
          </p:nvSpPr>
          <p:spPr bwMode="auto">
            <a:xfrm>
              <a:off x="860504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8044657" y="4205288"/>
              <a:ext cx="703263" cy="185737"/>
            </a:xfrm>
            <a:custGeom>
              <a:avLst/>
              <a:gdLst>
                <a:gd name="T0" fmla="*/ 9100 w 9291"/>
                <a:gd name="T1" fmla="*/ 2197 h 2462"/>
                <a:gd name="T2" fmla="*/ 8781 w 9291"/>
                <a:gd name="T3" fmla="*/ 1819 h 2462"/>
                <a:gd name="T4" fmla="*/ 8425 w 9291"/>
                <a:gd name="T5" fmla="*/ 1469 h 2462"/>
                <a:gd name="T6" fmla="*/ 8035 w 9291"/>
                <a:gd name="T7" fmla="*/ 1148 h 2462"/>
                <a:gd name="T8" fmla="*/ 7615 w 9291"/>
                <a:gd name="T9" fmla="*/ 862 h 2462"/>
                <a:gd name="T10" fmla="*/ 7168 w 9291"/>
                <a:gd name="T11" fmla="*/ 610 h 2462"/>
                <a:gd name="T12" fmla="*/ 6697 w 9291"/>
                <a:gd name="T13" fmla="*/ 399 h 2462"/>
                <a:gd name="T14" fmla="*/ 6206 w 9291"/>
                <a:gd name="T15" fmla="*/ 229 h 2462"/>
                <a:gd name="T16" fmla="*/ 5698 w 9291"/>
                <a:gd name="T17" fmla="*/ 104 h 2462"/>
                <a:gd name="T18" fmla="*/ 5178 w 9291"/>
                <a:gd name="T19" fmla="*/ 27 h 2462"/>
                <a:gd name="T20" fmla="*/ 4646 w 9291"/>
                <a:gd name="T21" fmla="*/ 0 h 2462"/>
                <a:gd name="T22" fmla="*/ 4123 w 9291"/>
                <a:gd name="T23" fmla="*/ 26 h 2462"/>
                <a:gd name="T24" fmla="*/ 3608 w 9291"/>
                <a:gd name="T25" fmla="*/ 102 h 2462"/>
                <a:gd name="T26" fmla="*/ 3104 w 9291"/>
                <a:gd name="T27" fmla="*/ 225 h 2462"/>
                <a:gd name="T28" fmla="*/ 2616 w 9291"/>
                <a:gd name="T29" fmla="*/ 392 h 2462"/>
                <a:gd name="T30" fmla="*/ 2147 w 9291"/>
                <a:gd name="T31" fmla="*/ 601 h 2462"/>
                <a:gd name="T32" fmla="*/ 1699 w 9291"/>
                <a:gd name="T33" fmla="*/ 849 h 2462"/>
                <a:gd name="T34" fmla="*/ 1276 w 9291"/>
                <a:gd name="T35" fmla="*/ 1136 h 2462"/>
                <a:gd name="T36" fmla="*/ 883 w 9291"/>
                <a:gd name="T37" fmla="*/ 1456 h 2462"/>
                <a:gd name="T38" fmla="*/ 521 w 9291"/>
                <a:gd name="T39" fmla="*/ 1810 h 2462"/>
                <a:gd name="T40" fmla="*/ 195 w 9291"/>
                <a:gd name="T41" fmla="*/ 2192 h 2462"/>
                <a:gd name="T42" fmla="*/ 1328 w 9291"/>
                <a:gd name="T43" fmla="*/ 2462 h 2462"/>
                <a:gd name="T44" fmla="*/ 1590 w 9291"/>
                <a:gd name="T45" fmla="*/ 2212 h 2462"/>
                <a:gd name="T46" fmla="*/ 1865 w 9291"/>
                <a:gd name="T47" fmla="*/ 1983 h 2462"/>
                <a:gd name="T48" fmla="*/ 2152 w 9291"/>
                <a:gd name="T49" fmla="*/ 1778 h 2462"/>
                <a:gd name="T50" fmla="*/ 2450 w 9291"/>
                <a:gd name="T51" fmla="*/ 1597 h 2462"/>
                <a:gd name="T52" fmla="*/ 2758 w 9291"/>
                <a:gd name="T53" fmla="*/ 1440 h 2462"/>
                <a:gd name="T54" fmla="*/ 3076 w 9291"/>
                <a:gd name="T55" fmla="*/ 1307 h 2462"/>
                <a:gd name="T56" fmla="*/ 3401 w 9291"/>
                <a:gd name="T57" fmla="*/ 1199 h 2462"/>
                <a:gd name="T58" fmla="*/ 3733 w 9291"/>
                <a:gd name="T59" fmla="*/ 1115 h 2462"/>
                <a:gd name="T60" fmla="*/ 4072 w 9291"/>
                <a:gd name="T61" fmla="*/ 1059 h 2462"/>
                <a:gd name="T62" fmla="*/ 4415 w 9291"/>
                <a:gd name="T63" fmla="*/ 1028 h 2462"/>
                <a:gd name="T64" fmla="*/ 4760 w 9291"/>
                <a:gd name="T65" fmla="*/ 1023 h 2462"/>
                <a:gd name="T66" fmla="*/ 5100 w 9291"/>
                <a:gd name="T67" fmla="*/ 1045 h 2462"/>
                <a:gd name="T68" fmla="*/ 5438 w 9291"/>
                <a:gd name="T69" fmla="*/ 1094 h 2462"/>
                <a:gd name="T70" fmla="*/ 5771 w 9291"/>
                <a:gd name="T71" fmla="*/ 1168 h 2462"/>
                <a:gd name="T72" fmla="*/ 6098 w 9291"/>
                <a:gd name="T73" fmla="*/ 1268 h 2462"/>
                <a:gd name="T74" fmla="*/ 6419 w 9291"/>
                <a:gd name="T75" fmla="*/ 1393 h 2462"/>
                <a:gd name="T76" fmla="*/ 6732 w 9291"/>
                <a:gd name="T77" fmla="*/ 1541 h 2462"/>
                <a:gd name="T78" fmla="*/ 7036 w 9291"/>
                <a:gd name="T79" fmla="*/ 1715 h 2462"/>
                <a:gd name="T80" fmla="*/ 7329 w 9291"/>
                <a:gd name="T81" fmla="*/ 1912 h 2462"/>
                <a:gd name="T82" fmla="*/ 7609 w 9291"/>
                <a:gd name="T83" fmla="*/ 2132 h 2462"/>
                <a:gd name="T84" fmla="*/ 7876 w 9291"/>
                <a:gd name="T85" fmla="*/ 2377 h 2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291" h="2462">
                  <a:moveTo>
                    <a:pt x="9291" y="2462"/>
                  </a:moveTo>
                  <a:lnTo>
                    <a:pt x="9198" y="2328"/>
                  </a:lnTo>
                  <a:lnTo>
                    <a:pt x="9100" y="2197"/>
                  </a:lnTo>
                  <a:lnTo>
                    <a:pt x="8999" y="2069"/>
                  </a:lnTo>
                  <a:lnTo>
                    <a:pt x="8893" y="1943"/>
                  </a:lnTo>
                  <a:lnTo>
                    <a:pt x="8781" y="1819"/>
                  </a:lnTo>
                  <a:lnTo>
                    <a:pt x="8667" y="1700"/>
                  </a:lnTo>
                  <a:lnTo>
                    <a:pt x="8548" y="1582"/>
                  </a:lnTo>
                  <a:lnTo>
                    <a:pt x="8425" y="1469"/>
                  </a:lnTo>
                  <a:lnTo>
                    <a:pt x="8299" y="1358"/>
                  </a:lnTo>
                  <a:lnTo>
                    <a:pt x="8169" y="1252"/>
                  </a:lnTo>
                  <a:lnTo>
                    <a:pt x="8035" y="1148"/>
                  </a:lnTo>
                  <a:lnTo>
                    <a:pt x="7899" y="1049"/>
                  </a:lnTo>
                  <a:lnTo>
                    <a:pt x="7759" y="953"/>
                  </a:lnTo>
                  <a:lnTo>
                    <a:pt x="7615" y="862"/>
                  </a:lnTo>
                  <a:lnTo>
                    <a:pt x="7469" y="774"/>
                  </a:lnTo>
                  <a:lnTo>
                    <a:pt x="7319" y="690"/>
                  </a:lnTo>
                  <a:lnTo>
                    <a:pt x="7168" y="610"/>
                  </a:lnTo>
                  <a:lnTo>
                    <a:pt x="7013" y="535"/>
                  </a:lnTo>
                  <a:lnTo>
                    <a:pt x="6856" y="465"/>
                  </a:lnTo>
                  <a:lnTo>
                    <a:pt x="6697" y="399"/>
                  </a:lnTo>
                  <a:lnTo>
                    <a:pt x="6535" y="337"/>
                  </a:lnTo>
                  <a:lnTo>
                    <a:pt x="6371" y="281"/>
                  </a:lnTo>
                  <a:lnTo>
                    <a:pt x="6206" y="229"/>
                  </a:lnTo>
                  <a:lnTo>
                    <a:pt x="6038" y="182"/>
                  </a:lnTo>
                  <a:lnTo>
                    <a:pt x="5869" y="140"/>
                  </a:lnTo>
                  <a:lnTo>
                    <a:pt x="5698" y="104"/>
                  </a:lnTo>
                  <a:lnTo>
                    <a:pt x="5526" y="72"/>
                  </a:lnTo>
                  <a:lnTo>
                    <a:pt x="5352" y="47"/>
                  </a:lnTo>
                  <a:lnTo>
                    <a:pt x="5178" y="27"/>
                  </a:lnTo>
                  <a:lnTo>
                    <a:pt x="5001" y="13"/>
                  </a:lnTo>
                  <a:lnTo>
                    <a:pt x="4824" y="3"/>
                  </a:lnTo>
                  <a:lnTo>
                    <a:pt x="4646" y="0"/>
                  </a:lnTo>
                  <a:lnTo>
                    <a:pt x="4471" y="3"/>
                  </a:lnTo>
                  <a:lnTo>
                    <a:pt x="4297" y="13"/>
                  </a:lnTo>
                  <a:lnTo>
                    <a:pt x="4123" y="26"/>
                  </a:lnTo>
                  <a:lnTo>
                    <a:pt x="3950" y="47"/>
                  </a:lnTo>
                  <a:lnTo>
                    <a:pt x="3779" y="71"/>
                  </a:lnTo>
                  <a:lnTo>
                    <a:pt x="3608" y="102"/>
                  </a:lnTo>
                  <a:lnTo>
                    <a:pt x="3438" y="137"/>
                  </a:lnTo>
                  <a:lnTo>
                    <a:pt x="3271" y="179"/>
                  </a:lnTo>
                  <a:lnTo>
                    <a:pt x="3104" y="225"/>
                  </a:lnTo>
                  <a:lnTo>
                    <a:pt x="2940" y="275"/>
                  </a:lnTo>
                  <a:lnTo>
                    <a:pt x="2777" y="331"/>
                  </a:lnTo>
                  <a:lnTo>
                    <a:pt x="2616" y="392"/>
                  </a:lnTo>
                  <a:lnTo>
                    <a:pt x="2457" y="457"/>
                  </a:lnTo>
                  <a:lnTo>
                    <a:pt x="2300" y="527"/>
                  </a:lnTo>
                  <a:lnTo>
                    <a:pt x="2147" y="601"/>
                  </a:lnTo>
                  <a:lnTo>
                    <a:pt x="1994" y="679"/>
                  </a:lnTo>
                  <a:lnTo>
                    <a:pt x="1845" y="763"/>
                  </a:lnTo>
                  <a:lnTo>
                    <a:pt x="1699" y="849"/>
                  </a:lnTo>
                  <a:lnTo>
                    <a:pt x="1555" y="941"/>
                  </a:lnTo>
                  <a:lnTo>
                    <a:pt x="1414" y="1036"/>
                  </a:lnTo>
                  <a:lnTo>
                    <a:pt x="1276" y="1136"/>
                  </a:lnTo>
                  <a:lnTo>
                    <a:pt x="1142" y="1239"/>
                  </a:lnTo>
                  <a:lnTo>
                    <a:pt x="1010" y="1346"/>
                  </a:lnTo>
                  <a:lnTo>
                    <a:pt x="883" y="1456"/>
                  </a:lnTo>
                  <a:lnTo>
                    <a:pt x="758" y="1571"/>
                  </a:lnTo>
                  <a:lnTo>
                    <a:pt x="637" y="1688"/>
                  </a:lnTo>
                  <a:lnTo>
                    <a:pt x="521" y="1810"/>
                  </a:lnTo>
                  <a:lnTo>
                    <a:pt x="408" y="1934"/>
                  </a:lnTo>
                  <a:lnTo>
                    <a:pt x="300" y="2061"/>
                  </a:lnTo>
                  <a:lnTo>
                    <a:pt x="195" y="2192"/>
                  </a:lnTo>
                  <a:lnTo>
                    <a:pt x="95" y="2326"/>
                  </a:lnTo>
                  <a:lnTo>
                    <a:pt x="0" y="2462"/>
                  </a:lnTo>
                  <a:lnTo>
                    <a:pt x="1328" y="2462"/>
                  </a:lnTo>
                  <a:lnTo>
                    <a:pt x="1414" y="2377"/>
                  </a:lnTo>
                  <a:lnTo>
                    <a:pt x="1501" y="2293"/>
                  </a:lnTo>
                  <a:lnTo>
                    <a:pt x="1590" y="2212"/>
                  </a:lnTo>
                  <a:lnTo>
                    <a:pt x="1680" y="2132"/>
                  </a:lnTo>
                  <a:lnTo>
                    <a:pt x="1772" y="2057"/>
                  </a:lnTo>
                  <a:lnTo>
                    <a:pt x="1865" y="1983"/>
                  </a:lnTo>
                  <a:lnTo>
                    <a:pt x="1959" y="1912"/>
                  </a:lnTo>
                  <a:lnTo>
                    <a:pt x="2055" y="1844"/>
                  </a:lnTo>
                  <a:lnTo>
                    <a:pt x="2152" y="1778"/>
                  </a:lnTo>
                  <a:lnTo>
                    <a:pt x="2250" y="1715"/>
                  </a:lnTo>
                  <a:lnTo>
                    <a:pt x="2350" y="1654"/>
                  </a:lnTo>
                  <a:lnTo>
                    <a:pt x="2450" y="1597"/>
                  </a:lnTo>
                  <a:lnTo>
                    <a:pt x="2552" y="1542"/>
                  </a:lnTo>
                  <a:lnTo>
                    <a:pt x="2654" y="1489"/>
                  </a:lnTo>
                  <a:lnTo>
                    <a:pt x="2758" y="1440"/>
                  </a:lnTo>
                  <a:lnTo>
                    <a:pt x="2864" y="1393"/>
                  </a:lnTo>
                  <a:lnTo>
                    <a:pt x="2969" y="1348"/>
                  </a:lnTo>
                  <a:lnTo>
                    <a:pt x="3076" y="1307"/>
                  </a:lnTo>
                  <a:lnTo>
                    <a:pt x="3184" y="1268"/>
                  </a:lnTo>
                  <a:lnTo>
                    <a:pt x="3292" y="1232"/>
                  </a:lnTo>
                  <a:lnTo>
                    <a:pt x="3401" y="1199"/>
                  </a:lnTo>
                  <a:lnTo>
                    <a:pt x="3512" y="1168"/>
                  </a:lnTo>
                  <a:lnTo>
                    <a:pt x="3622" y="1140"/>
                  </a:lnTo>
                  <a:lnTo>
                    <a:pt x="3733" y="1115"/>
                  </a:lnTo>
                  <a:lnTo>
                    <a:pt x="3846" y="1094"/>
                  </a:lnTo>
                  <a:lnTo>
                    <a:pt x="3958" y="1075"/>
                  </a:lnTo>
                  <a:lnTo>
                    <a:pt x="4072" y="1059"/>
                  </a:lnTo>
                  <a:lnTo>
                    <a:pt x="4186" y="1045"/>
                  </a:lnTo>
                  <a:lnTo>
                    <a:pt x="4300" y="1035"/>
                  </a:lnTo>
                  <a:lnTo>
                    <a:pt x="4415" y="1028"/>
                  </a:lnTo>
                  <a:lnTo>
                    <a:pt x="4531" y="1024"/>
                  </a:lnTo>
                  <a:lnTo>
                    <a:pt x="4646" y="1022"/>
                  </a:lnTo>
                  <a:lnTo>
                    <a:pt x="4760" y="1023"/>
                  </a:lnTo>
                  <a:lnTo>
                    <a:pt x="4873" y="1028"/>
                  </a:lnTo>
                  <a:lnTo>
                    <a:pt x="4987" y="1035"/>
                  </a:lnTo>
                  <a:lnTo>
                    <a:pt x="5100" y="1045"/>
                  </a:lnTo>
                  <a:lnTo>
                    <a:pt x="5213" y="1059"/>
                  </a:lnTo>
                  <a:lnTo>
                    <a:pt x="5325" y="1074"/>
                  </a:lnTo>
                  <a:lnTo>
                    <a:pt x="5438" y="1094"/>
                  </a:lnTo>
                  <a:lnTo>
                    <a:pt x="5549" y="1115"/>
                  </a:lnTo>
                  <a:lnTo>
                    <a:pt x="5660" y="1140"/>
                  </a:lnTo>
                  <a:lnTo>
                    <a:pt x="5771" y="1168"/>
                  </a:lnTo>
                  <a:lnTo>
                    <a:pt x="5880" y="1198"/>
                  </a:lnTo>
                  <a:lnTo>
                    <a:pt x="5990" y="1232"/>
                  </a:lnTo>
                  <a:lnTo>
                    <a:pt x="6098" y="1268"/>
                  </a:lnTo>
                  <a:lnTo>
                    <a:pt x="6206" y="1306"/>
                  </a:lnTo>
                  <a:lnTo>
                    <a:pt x="6313" y="1348"/>
                  </a:lnTo>
                  <a:lnTo>
                    <a:pt x="6419" y="1393"/>
                  </a:lnTo>
                  <a:lnTo>
                    <a:pt x="6524" y="1439"/>
                  </a:lnTo>
                  <a:lnTo>
                    <a:pt x="6629" y="1489"/>
                  </a:lnTo>
                  <a:lnTo>
                    <a:pt x="6732" y="1541"/>
                  </a:lnTo>
                  <a:lnTo>
                    <a:pt x="6834" y="1597"/>
                  </a:lnTo>
                  <a:lnTo>
                    <a:pt x="6936" y="1654"/>
                  </a:lnTo>
                  <a:lnTo>
                    <a:pt x="7036" y="1715"/>
                  </a:lnTo>
                  <a:lnTo>
                    <a:pt x="7135" y="1778"/>
                  </a:lnTo>
                  <a:lnTo>
                    <a:pt x="7232" y="1844"/>
                  </a:lnTo>
                  <a:lnTo>
                    <a:pt x="7329" y="1912"/>
                  </a:lnTo>
                  <a:lnTo>
                    <a:pt x="7423" y="1983"/>
                  </a:lnTo>
                  <a:lnTo>
                    <a:pt x="7517" y="2057"/>
                  </a:lnTo>
                  <a:lnTo>
                    <a:pt x="7609" y="2132"/>
                  </a:lnTo>
                  <a:lnTo>
                    <a:pt x="7700" y="2212"/>
                  </a:lnTo>
                  <a:lnTo>
                    <a:pt x="7789" y="2293"/>
                  </a:lnTo>
                  <a:lnTo>
                    <a:pt x="7876" y="2377"/>
                  </a:lnTo>
                  <a:lnTo>
                    <a:pt x="7962" y="2462"/>
                  </a:lnTo>
                  <a:lnTo>
                    <a:pt x="9291" y="246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22"/>
            <p:cNvSpPr>
              <a:spLocks noEditPoints="1"/>
            </p:cNvSpPr>
            <p:nvPr userDrawn="1"/>
          </p:nvSpPr>
          <p:spPr bwMode="auto">
            <a:xfrm>
              <a:off x="8790782" y="4321175"/>
              <a:ext cx="92075" cy="92075"/>
            </a:xfrm>
            <a:custGeom>
              <a:avLst/>
              <a:gdLst>
                <a:gd name="T0" fmla="*/ 1101 w 1215"/>
                <a:gd name="T1" fmla="*/ 737 h 1213"/>
                <a:gd name="T2" fmla="*/ 1044 w 1215"/>
                <a:gd name="T3" fmla="*/ 874 h 1213"/>
                <a:gd name="T4" fmla="*/ 954 w 1215"/>
                <a:gd name="T5" fmla="*/ 986 h 1213"/>
                <a:gd name="T6" fmla="*/ 832 w 1215"/>
                <a:gd name="T7" fmla="*/ 1066 h 1213"/>
                <a:gd name="T8" fmla="*/ 688 w 1215"/>
                <a:gd name="T9" fmla="*/ 1110 h 1213"/>
                <a:gd name="T10" fmla="*/ 529 w 1215"/>
                <a:gd name="T11" fmla="*/ 1110 h 1213"/>
                <a:gd name="T12" fmla="*/ 383 w 1215"/>
                <a:gd name="T13" fmla="*/ 1066 h 1213"/>
                <a:gd name="T14" fmla="*/ 262 w 1215"/>
                <a:gd name="T15" fmla="*/ 986 h 1213"/>
                <a:gd name="T16" fmla="*/ 170 w 1215"/>
                <a:gd name="T17" fmla="*/ 874 h 1213"/>
                <a:gd name="T18" fmla="*/ 114 w 1215"/>
                <a:gd name="T19" fmla="*/ 737 h 1213"/>
                <a:gd name="T20" fmla="*/ 98 w 1215"/>
                <a:gd name="T21" fmla="*/ 580 h 1213"/>
                <a:gd name="T22" fmla="*/ 128 w 1215"/>
                <a:gd name="T23" fmla="*/ 429 h 1213"/>
                <a:gd name="T24" fmla="*/ 197 w 1215"/>
                <a:gd name="T25" fmla="*/ 299 h 1213"/>
                <a:gd name="T26" fmla="*/ 300 w 1215"/>
                <a:gd name="T27" fmla="*/ 197 h 1213"/>
                <a:gd name="T28" fmla="*/ 430 w 1215"/>
                <a:gd name="T29" fmla="*/ 128 h 1213"/>
                <a:gd name="T30" fmla="*/ 581 w 1215"/>
                <a:gd name="T31" fmla="*/ 99 h 1213"/>
                <a:gd name="T32" fmla="*/ 738 w 1215"/>
                <a:gd name="T33" fmla="*/ 113 h 1213"/>
                <a:gd name="T34" fmla="*/ 875 w 1215"/>
                <a:gd name="T35" fmla="*/ 170 h 1213"/>
                <a:gd name="T36" fmla="*/ 988 w 1215"/>
                <a:gd name="T37" fmla="*/ 262 h 1213"/>
                <a:gd name="T38" fmla="*/ 1068 w 1215"/>
                <a:gd name="T39" fmla="*/ 382 h 1213"/>
                <a:gd name="T40" fmla="*/ 1112 w 1215"/>
                <a:gd name="T41" fmla="*/ 527 h 1213"/>
                <a:gd name="T42" fmla="*/ 1212 w 1215"/>
                <a:gd name="T43" fmla="*/ 543 h 1213"/>
                <a:gd name="T44" fmla="*/ 1168 w 1215"/>
                <a:gd name="T45" fmla="*/ 367 h 1213"/>
                <a:gd name="T46" fmla="*/ 1080 w 1215"/>
                <a:gd name="T47" fmla="*/ 217 h 1213"/>
                <a:gd name="T48" fmla="*/ 952 w 1215"/>
                <a:gd name="T49" fmla="*/ 101 h 1213"/>
                <a:gd name="T50" fmla="*/ 792 w 1215"/>
                <a:gd name="T51" fmla="*/ 27 h 1213"/>
                <a:gd name="T52" fmla="*/ 608 w 1215"/>
                <a:gd name="T53" fmla="*/ 0 h 1213"/>
                <a:gd name="T54" fmla="*/ 423 w 1215"/>
                <a:gd name="T55" fmla="*/ 27 h 1213"/>
                <a:gd name="T56" fmla="*/ 265 w 1215"/>
                <a:gd name="T57" fmla="*/ 101 h 1213"/>
                <a:gd name="T58" fmla="*/ 137 w 1215"/>
                <a:gd name="T59" fmla="*/ 217 h 1213"/>
                <a:gd name="T60" fmla="*/ 47 w 1215"/>
                <a:gd name="T61" fmla="*/ 367 h 1213"/>
                <a:gd name="T62" fmla="*/ 4 w 1215"/>
                <a:gd name="T63" fmla="*/ 543 h 1213"/>
                <a:gd name="T64" fmla="*/ 13 w 1215"/>
                <a:gd name="T65" fmla="*/ 731 h 1213"/>
                <a:gd name="T66" fmla="*/ 72 w 1215"/>
                <a:gd name="T67" fmla="*/ 899 h 1213"/>
                <a:gd name="T68" fmla="*/ 175 w 1215"/>
                <a:gd name="T69" fmla="*/ 1039 h 1213"/>
                <a:gd name="T70" fmla="*/ 314 w 1215"/>
                <a:gd name="T71" fmla="*/ 1142 h 1213"/>
                <a:gd name="T72" fmla="*/ 483 w 1215"/>
                <a:gd name="T73" fmla="*/ 1200 h 1213"/>
                <a:gd name="T74" fmla="*/ 672 w 1215"/>
                <a:gd name="T75" fmla="*/ 1210 h 1213"/>
                <a:gd name="T76" fmla="*/ 848 w 1215"/>
                <a:gd name="T77" fmla="*/ 1166 h 1213"/>
                <a:gd name="T78" fmla="*/ 998 w 1215"/>
                <a:gd name="T79" fmla="*/ 1078 h 1213"/>
                <a:gd name="T80" fmla="*/ 1114 w 1215"/>
                <a:gd name="T81" fmla="*/ 950 h 1213"/>
                <a:gd name="T82" fmla="*/ 1188 w 1215"/>
                <a:gd name="T83" fmla="*/ 790 h 1213"/>
                <a:gd name="T84" fmla="*/ 1215 w 1215"/>
                <a:gd name="T85" fmla="*/ 607 h 1213"/>
                <a:gd name="T86" fmla="*/ 878 w 1215"/>
                <a:gd name="T87" fmla="*/ 405 h 1213"/>
                <a:gd name="T88" fmla="*/ 854 w 1215"/>
                <a:gd name="T89" fmla="*/ 348 h 1213"/>
                <a:gd name="T90" fmla="*/ 813 w 1215"/>
                <a:gd name="T91" fmla="*/ 306 h 1213"/>
                <a:gd name="T92" fmla="*/ 732 w 1215"/>
                <a:gd name="T93" fmla="*/ 271 h 1213"/>
                <a:gd name="T94" fmla="*/ 490 w 1215"/>
                <a:gd name="T95" fmla="*/ 925 h 1213"/>
                <a:gd name="T96" fmla="*/ 760 w 1215"/>
                <a:gd name="T97" fmla="*/ 653 h 1213"/>
                <a:gd name="T98" fmla="*/ 837 w 1215"/>
                <a:gd name="T99" fmla="*/ 603 h 1213"/>
                <a:gd name="T100" fmla="*/ 879 w 1215"/>
                <a:gd name="T101" fmla="*/ 518 h 1213"/>
                <a:gd name="T102" fmla="*/ 769 w 1215"/>
                <a:gd name="T103" fmla="*/ 490 h 1213"/>
                <a:gd name="T104" fmla="*/ 740 w 1215"/>
                <a:gd name="T105" fmla="*/ 539 h 1213"/>
                <a:gd name="T106" fmla="*/ 686 w 1215"/>
                <a:gd name="T107" fmla="*/ 559 h 1213"/>
                <a:gd name="T108" fmla="*/ 676 w 1215"/>
                <a:gd name="T109" fmla="*/ 374 h 1213"/>
                <a:gd name="T110" fmla="*/ 733 w 1215"/>
                <a:gd name="T111" fmla="*/ 391 h 1213"/>
                <a:gd name="T112" fmla="*/ 766 w 1215"/>
                <a:gd name="T113" fmla="*/ 436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5" h="1213">
                  <a:moveTo>
                    <a:pt x="1117" y="607"/>
                  </a:moveTo>
                  <a:lnTo>
                    <a:pt x="1116" y="634"/>
                  </a:lnTo>
                  <a:lnTo>
                    <a:pt x="1115" y="659"/>
                  </a:lnTo>
                  <a:lnTo>
                    <a:pt x="1112" y="686"/>
                  </a:lnTo>
                  <a:lnTo>
                    <a:pt x="1106" y="711"/>
                  </a:lnTo>
                  <a:lnTo>
                    <a:pt x="1101" y="737"/>
                  </a:lnTo>
                  <a:lnTo>
                    <a:pt x="1094" y="760"/>
                  </a:lnTo>
                  <a:lnTo>
                    <a:pt x="1087" y="784"/>
                  </a:lnTo>
                  <a:lnTo>
                    <a:pt x="1077" y="808"/>
                  </a:lnTo>
                  <a:lnTo>
                    <a:pt x="1068" y="830"/>
                  </a:lnTo>
                  <a:lnTo>
                    <a:pt x="1057" y="852"/>
                  </a:lnTo>
                  <a:lnTo>
                    <a:pt x="1044" y="874"/>
                  </a:lnTo>
                  <a:lnTo>
                    <a:pt x="1032" y="894"/>
                  </a:lnTo>
                  <a:lnTo>
                    <a:pt x="1018" y="914"/>
                  </a:lnTo>
                  <a:lnTo>
                    <a:pt x="1003" y="933"/>
                  </a:lnTo>
                  <a:lnTo>
                    <a:pt x="988" y="952"/>
                  </a:lnTo>
                  <a:lnTo>
                    <a:pt x="971" y="970"/>
                  </a:lnTo>
                  <a:lnTo>
                    <a:pt x="954" y="986"/>
                  </a:lnTo>
                  <a:lnTo>
                    <a:pt x="935" y="1002"/>
                  </a:lnTo>
                  <a:lnTo>
                    <a:pt x="915" y="1017"/>
                  </a:lnTo>
                  <a:lnTo>
                    <a:pt x="896" y="1030"/>
                  </a:lnTo>
                  <a:lnTo>
                    <a:pt x="875" y="1044"/>
                  </a:lnTo>
                  <a:lnTo>
                    <a:pt x="854" y="1055"/>
                  </a:lnTo>
                  <a:lnTo>
                    <a:pt x="832" y="1066"/>
                  </a:lnTo>
                  <a:lnTo>
                    <a:pt x="809" y="1077"/>
                  </a:lnTo>
                  <a:lnTo>
                    <a:pt x="787" y="1085"/>
                  </a:lnTo>
                  <a:lnTo>
                    <a:pt x="762" y="1093"/>
                  </a:lnTo>
                  <a:lnTo>
                    <a:pt x="738" y="1099"/>
                  </a:lnTo>
                  <a:lnTo>
                    <a:pt x="713" y="1106"/>
                  </a:lnTo>
                  <a:lnTo>
                    <a:pt x="688" y="1110"/>
                  </a:lnTo>
                  <a:lnTo>
                    <a:pt x="662" y="1113"/>
                  </a:lnTo>
                  <a:lnTo>
                    <a:pt x="635" y="1115"/>
                  </a:lnTo>
                  <a:lnTo>
                    <a:pt x="608" y="1115"/>
                  </a:lnTo>
                  <a:lnTo>
                    <a:pt x="581" y="1115"/>
                  </a:lnTo>
                  <a:lnTo>
                    <a:pt x="554" y="1113"/>
                  </a:lnTo>
                  <a:lnTo>
                    <a:pt x="529" y="1110"/>
                  </a:lnTo>
                  <a:lnTo>
                    <a:pt x="503" y="1106"/>
                  </a:lnTo>
                  <a:lnTo>
                    <a:pt x="478" y="1099"/>
                  </a:lnTo>
                  <a:lnTo>
                    <a:pt x="453" y="1093"/>
                  </a:lnTo>
                  <a:lnTo>
                    <a:pt x="430" y="1085"/>
                  </a:lnTo>
                  <a:lnTo>
                    <a:pt x="406" y="1077"/>
                  </a:lnTo>
                  <a:lnTo>
                    <a:pt x="383" y="1066"/>
                  </a:lnTo>
                  <a:lnTo>
                    <a:pt x="362" y="1055"/>
                  </a:lnTo>
                  <a:lnTo>
                    <a:pt x="340" y="1044"/>
                  </a:lnTo>
                  <a:lnTo>
                    <a:pt x="319" y="1030"/>
                  </a:lnTo>
                  <a:lnTo>
                    <a:pt x="300" y="1017"/>
                  </a:lnTo>
                  <a:lnTo>
                    <a:pt x="280" y="1002"/>
                  </a:lnTo>
                  <a:lnTo>
                    <a:pt x="262" y="986"/>
                  </a:lnTo>
                  <a:lnTo>
                    <a:pt x="245" y="970"/>
                  </a:lnTo>
                  <a:lnTo>
                    <a:pt x="227" y="952"/>
                  </a:lnTo>
                  <a:lnTo>
                    <a:pt x="212" y="933"/>
                  </a:lnTo>
                  <a:lnTo>
                    <a:pt x="197" y="914"/>
                  </a:lnTo>
                  <a:lnTo>
                    <a:pt x="183" y="894"/>
                  </a:lnTo>
                  <a:lnTo>
                    <a:pt x="170" y="874"/>
                  </a:lnTo>
                  <a:lnTo>
                    <a:pt x="158" y="852"/>
                  </a:lnTo>
                  <a:lnTo>
                    <a:pt x="147" y="830"/>
                  </a:lnTo>
                  <a:lnTo>
                    <a:pt x="137" y="808"/>
                  </a:lnTo>
                  <a:lnTo>
                    <a:pt x="128" y="784"/>
                  </a:lnTo>
                  <a:lnTo>
                    <a:pt x="120" y="760"/>
                  </a:lnTo>
                  <a:lnTo>
                    <a:pt x="114" y="737"/>
                  </a:lnTo>
                  <a:lnTo>
                    <a:pt x="108" y="711"/>
                  </a:lnTo>
                  <a:lnTo>
                    <a:pt x="104" y="686"/>
                  </a:lnTo>
                  <a:lnTo>
                    <a:pt x="101" y="659"/>
                  </a:lnTo>
                  <a:lnTo>
                    <a:pt x="98" y="634"/>
                  </a:lnTo>
                  <a:lnTo>
                    <a:pt x="98" y="607"/>
                  </a:lnTo>
                  <a:lnTo>
                    <a:pt x="98" y="580"/>
                  </a:lnTo>
                  <a:lnTo>
                    <a:pt x="101" y="553"/>
                  </a:lnTo>
                  <a:lnTo>
                    <a:pt x="104" y="527"/>
                  </a:lnTo>
                  <a:lnTo>
                    <a:pt x="108" y="502"/>
                  </a:lnTo>
                  <a:lnTo>
                    <a:pt x="114" y="477"/>
                  </a:lnTo>
                  <a:lnTo>
                    <a:pt x="120" y="452"/>
                  </a:lnTo>
                  <a:lnTo>
                    <a:pt x="128" y="429"/>
                  </a:lnTo>
                  <a:lnTo>
                    <a:pt x="137" y="405"/>
                  </a:lnTo>
                  <a:lnTo>
                    <a:pt x="147" y="382"/>
                  </a:lnTo>
                  <a:lnTo>
                    <a:pt x="158" y="361"/>
                  </a:lnTo>
                  <a:lnTo>
                    <a:pt x="170" y="339"/>
                  </a:lnTo>
                  <a:lnTo>
                    <a:pt x="183" y="318"/>
                  </a:lnTo>
                  <a:lnTo>
                    <a:pt x="197" y="299"/>
                  </a:lnTo>
                  <a:lnTo>
                    <a:pt x="212" y="279"/>
                  </a:lnTo>
                  <a:lnTo>
                    <a:pt x="227" y="262"/>
                  </a:lnTo>
                  <a:lnTo>
                    <a:pt x="245" y="244"/>
                  </a:lnTo>
                  <a:lnTo>
                    <a:pt x="262" y="228"/>
                  </a:lnTo>
                  <a:lnTo>
                    <a:pt x="280" y="211"/>
                  </a:lnTo>
                  <a:lnTo>
                    <a:pt x="300" y="197"/>
                  </a:lnTo>
                  <a:lnTo>
                    <a:pt x="319" y="182"/>
                  </a:lnTo>
                  <a:lnTo>
                    <a:pt x="340" y="170"/>
                  </a:lnTo>
                  <a:lnTo>
                    <a:pt x="362" y="157"/>
                  </a:lnTo>
                  <a:lnTo>
                    <a:pt x="383" y="146"/>
                  </a:lnTo>
                  <a:lnTo>
                    <a:pt x="406" y="137"/>
                  </a:lnTo>
                  <a:lnTo>
                    <a:pt x="430" y="128"/>
                  </a:lnTo>
                  <a:lnTo>
                    <a:pt x="453" y="120"/>
                  </a:lnTo>
                  <a:lnTo>
                    <a:pt x="478" y="113"/>
                  </a:lnTo>
                  <a:lnTo>
                    <a:pt x="503" y="108"/>
                  </a:lnTo>
                  <a:lnTo>
                    <a:pt x="529" y="103"/>
                  </a:lnTo>
                  <a:lnTo>
                    <a:pt x="554" y="101"/>
                  </a:lnTo>
                  <a:lnTo>
                    <a:pt x="581" y="99"/>
                  </a:lnTo>
                  <a:lnTo>
                    <a:pt x="608" y="98"/>
                  </a:lnTo>
                  <a:lnTo>
                    <a:pt x="635" y="99"/>
                  </a:lnTo>
                  <a:lnTo>
                    <a:pt x="662" y="101"/>
                  </a:lnTo>
                  <a:lnTo>
                    <a:pt x="688" y="103"/>
                  </a:lnTo>
                  <a:lnTo>
                    <a:pt x="713" y="108"/>
                  </a:lnTo>
                  <a:lnTo>
                    <a:pt x="738" y="113"/>
                  </a:lnTo>
                  <a:lnTo>
                    <a:pt x="762" y="120"/>
                  </a:lnTo>
                  <a:lnTo>
                    <a:pt x="787" y="128"/>
                  </a:lnTo>
                  <a:lnTo>
                    <a:pt x="809" y="137"/>
                  </a:lnTo>
                  <a:lnTo>
                    <a:pt x="832" y="146"/>
                  </a:lnTo>
                  <a:lnTo>
                    <a:pt x="854" y="157"/>
                  </a:lnTo>
                  <a:lnTo>
                    <a:pt x="875" y="170"/>
                  </a:lnTo>
                  <a:lnTo>
                    <a:pt x="896" y="182"/>
                  </a:lnTo>
                  <a:lnTo>
                    <a:pt x="915" y="197"/>
                  </a:lnTo>
                  <a:lnTo>
                    <a:pt x="935" y="211"/>
                  </a:lnTo>
                  <a:lnTo>
                    <a:pt x="954" y="228"/>
                  </a:lnTo>
                  <a:lnTo>
                    <a:pt x="971" y="244"/>
                  </a:lnTo>
                  <a:lnTo>
                    <a:pt x="988" y="262"/>
                  </a:lnTo>
                  <a:lnTo>
                    <a:pt x="1003" y="279"/>
                  </a:lnTo>
                  <a:lnTo>
                    <a:pt x="1018" y="299"/>
                  </a:lnTo>
                  <a:lnTo>
                    <a:pt x="1032" y="318"/>
                  </a:lnTo>
                  <a:lnTo>
                    <a:pt x="1044" y="339"/>
                  </a:lnTo>
                  <a:lnTo>
                    <a:pt x="1057" y="361"/>
                  </a:lnTo>
                  <a:lnTo>
                    <a:pt x="1068" y="382"/>
                  </a:lnTo>
                  <a:lnTo>
                    <a:pt x="1077" y="405"/>
                  </a:lnTo>
                  <a:lnTo>
                    <a:pt x="1087" y="429"/>
                  </a:lnTo>
                  <a:lnTo>
                    <a:pt x="1094" y="452"/>
                  </a:lnTo>
                  <a:lnTo>
                    <a:pt x="1101" y="477"/>
                  </a:lnTo>
                  <a:lnTo>
                    <a:pt x="1106" y="502"/>
                  </a:lnTo>
                  <a:lnTo>
                    <a:pt x="1112" y="527"/>
                  </a:lnTo>
                  <a:lnTo>
                    <a:pt x="1115" y="553"/>
                  </a:lnTo>
                  <a:lnTo>
                    <a:pt x="1116" y="580"/>
                  </a:lnTo>
                  <a:lnTo>
                    <a:pt x="1117" y="607"/>
                  </a:lnTo>
                  <a:close/>
                  <a:moveTo>
                    <a:pt x="1215" y="607"/>
                  </a:moveTo>
                  <a:lnTo>
                    <a:pt x="1214" y="575"/>
                  </a:lnTo>
                  <a:lnTo>
                    <a:pt x="1212" y="543"/>
                  </a:lnTo>
                  <a:lnTo>
                    <a:pt x="1208" y="512"/>
                  </a:lnTo>
                  <a:lnTo>
                    <a:pt x="1202" y="481"/>
                  </a:lnTo>
                  <a:lnTo>
                    <a:pt x="1196" y="451"/>
                  </a:lnTo>
                  <a:lnTo>
                    <a:pt x="1188" y="422"/>
                  </a:lnTo>
                  <a:lnTo>
                    <a:pt x="1179" y="395"/>
                  </a:lnTo>
                  <a:lnTo>
                    <a:pt x="1168" y="367"/>
                  </a:lnTo>
                  <a:lnTo>
                    <a:pt x="1157" y="340"/>
                  </a:lnTo>
                  <a:lnTo>
                    <a:pt x="1143" y="313"/>
                  </a:lnTo>
                  <a:lnTo>
                    <a:pt x="1129" y="287"/>
                  </a:lnTo>
                  <a:lnTo>
                    <a:pt x="1114" y="264"/>
                  </a:lnTo>
                  <a:lnTo>
                    <a:pt x="1097" y="240"/>
                  </a:lnTo>
                  <a:lnTo>
                    <a:pt x="1080" y="217"/>
                  </a:lnTo>
                  <a:lnTo>
                    <a:pt x="1060" y="195"/>
                  </a:lnTo>
                  <a:lnTo>
                    <a:pt x="1040" y="174"/>
                  </a:lnTo>
                  <a:lnTo>
                    <a:pt x="1020" y="154"/>
                  </a:lnTo>
                  <a:lnTo>
                    <a:pt x="998" y="136"/>
                  </a:lnTo>
                  <a:lnTo>
                    <a:pt x="975" y="117"/>
                  </a:lnTo>
                  <a:lnTo>
                    <a:pt x="952" y="101"/>
                  </a:lnTo>
                  <a:lnTo>
                    <a:pt x="927" y="85"/>
                  </a:lnTo>
                  <a:lnTo>
                    <a:pt x="901" y="71"/>
                  </a:lnTo>
                  <a:lnTo>
                    <a:pt x="875" y="59"/>
                  </a:lnTo>
                  <a:lnTo>
                    <a:pt x="848" y="46"/>
                  </a:lnTo>
                  <a:lnTo>
                    <a:pt x="821" y="36"/>
                  </a:lnTo>
                  <a:lnTo>
                    <a:pt x="792" y="27"/>
                  </a:lnTo>
                  <a:lnTo>
                    <a:pt x="763" y="18"/>
                  </a:lnTo>
                  <a:lnTo>
                    <a:pt x="733" y="12"/>
                  </a:lnTo>
                  <a:lnTo>
                    <a:pt x="703" y="7"/>
                  </a:lnTo>
                  <a:lnTo>
                    <a:pt x="672" y="3"/>
                  </a:lnTo>
                  <a:lnTo>
                    <a:pt x="640" y="1"/>
                  </a:lnTo>
                  <a:lnTo>
                    <a:pt x="608" y="0"/>
                  </a:lnTo>
                  <a:lnTo>
                    <a:pt x="576" y="1"/>
                  </a:lnTo>
                  <a:lnTo>
                    <a:pt x="544" y="3"/>
                  </a:lnTo>
                  <a:lnTo>
                    <a:pt x="513" y="7"/>
                  </a:lnTo>
                  <a:lnTo>
                    <a:pt x="483" y="12"/>
                  </a:lnTo>
                  <a:lnTo>
                    <a:pt x="453" y="18"/>
                  </a:lnTo>
                  <a:lnTo>
                    <a:pt x="423" y="27"/>
                  </a:lnTo>
                  <a:lnTo>
                    <a:pt x="396" y="36"/>
                  </a:lnTo>
                  <a:lnTo>
                    <a:pt x="368" y="46"/>
                  </a:lnTo>
                  <a:lnTo>
                    <a:pt x="341" y="59"/>
                  </a:lnTo>
                  <a:lnTo>
                    <a:pt x="314" y="71"/>
                  </a:lnTo>
                  <a:lnTo>
                    <a:pt x="289" y="85"/>
                  </a:lnTo>
                  <a:lnTo>
                    <a:pt x="265" y="101"/>
                  </a:lnTo>
                  <a:lnTo>
                    <a:pt x="241" y="117"/>
                  </a:lnTo>
                  <a:lnTo>
                    <a:pt x="218" y="136"/>
                  </a:lnTo>
                  <a:lnTo>
                    <a:pt x="195" y="154"/>
                  </a:lnTo>
                  <a:lnTo>
                    <a:pt x="175" y="174"/>
                  </a:lnTo>
                  <a:lnTo>
                    <a:pt x="155" y="195"/>
                  </a:lnTo>
                  <a:lnTo>
                    <a:pt x="137" y="217"/>
                  </a:lnTo>
                  <a:lnTo>
                    <a:pt x="118" y="240"/>
                  </a:lnTo>
                  <a:lnTo>
                    <a:pt x="102" y="264"/>
                  </a:lnTo>
                  <a:lnTo>
                    <a:pt x="86" y="287"/>
                  </a:lnTo>
                  <a:lnTo>
                    <a:pt x="72" y="313"/>
                  </a:lnTo>
                  <a:lnTo>
                    <a:pt x="59" y="340"/>
                  </a:lnTo>
                  <a:lnTo>
                    <a:pt x="47" y="367"/>
                  </a:lnTo>
                  <a:lnTo>
                    <a:pt x="37" y="395"/>
                  </a:lnTo>
                  <a:lnTo>
                    <a:pt x="27" y="422"/>
                  </a:lnTo>
                  <a:lnTo>
                    <a:pt x="19" y="451"/>
                  </a:lnTo>
                  <a:lnTo>
                    <a:pt x="13" y="481"/>
                  </a:lnTo>
                  <a:lnTo>
                    <a:pt x="8" y="512"/>
                  </a:lnTo>
                  <a:lnTo>
                    <a:pt x="4" y="543"/>
                  </a:lnTo>
                  <a:lnTo>
                    <a:pt x="1" y="575"/>
                  </a:lnTo>
                  <a:lnTo>
                    <a:pt x="0" y="607"/>
                  </a:lnTo>
                  <a:lnTo>
                    <a:pt x="1" y="639"/>
                  </a:lnTo>
                  <a:lnTo>
                    <a:pt x="4" y="670"/>
                  </a:lnTo>
                  <a:lnTo>
                    <a:pt x="8" y="701"/>
                  </a:lnTo>
                  <a:lnTo>
                    <a:pt x="13" y="731"/>
                  </a:lnTo>
                  <a:lnTo>
                    <a:pt x="19" y="761"/>
                  </a:lnTo>
                  <a:lnTo>
                    <a:pt x="27" y="790"/>
                  </a:lnTo>
                  <a:lnTo>
                    <a:pt x="37" y="819"/>
                  </a:lnTo>
                  <a:lnTo>
                    <a:pt x="47" y="847"/>
                  </a:lnTo>
                  <a:lnTo>
                    <a:pt x="59" y="874"/>
                  </a:lnTo>
                  <a:lnTo>
                    <a:pt x="72" y="899"/>
                  </a:lnTo>
                  <a:lnTo>
                    <a:pt x="86" y="925"/>
                  </a:lnTo>
                  <a:lnTo>
                    <a:pt x="102" y="950"/>
                  </a:lnTo>
                  <a:lnTo>
                    <a:pt x="118" y="974"/>
                  </a:lnTo>
                  <a:lnTo>
                    <a:pt x="137" y="996"/>
                  </a:lnTo>
                  <a:lnTo>
                    <a:pt x="155" y="1018"/>
                  </a:lnTo>
                  <a:lnTo>
                    <a:pt x="175" y="1039"/>
                  </a:lnTo>
                  <a:lnTo>
                    <a:pt x="195" y="1058"/>
                  </a:lnTo>
                  <a:lnTo>
                    <a:pt x="218" y="1078"/>
                  </a:lnTo>
                  <a:lnTo>
                    <a:pt x="241" y="1095"/>
                  </a:lnTo>
                  <a:lnTo>
                    <a:pt x="265" y="1112"/>
                  </a:lnTo>
                  <a:lnTo>
                    <a:pt x="289" y="1127"/>
                  </a:lnTo>
                  <a:lnTo>
                    <a:pt x="314" y="1142"/>
                  </a:lnTo>
                  <a:lnTo>
                    <a:pt x="341" y="1155"/>
                  </a:lnTo>
                  <a:lnTo>
                    <a:pt x="368" y="1166"/>
                  </a:lnTo>
                  <a:lnTo>
                    <a:pt x="396" y="1177"/>
                  </a:lnTo>
                  <a:lnTo>
                    <a:pt x="423" y="1186"/>
                  </a:lnTo>
                  <a:lnTo>
                    <a:pt x="453" y="1194"/>
                  </a:lnTo>
                  <a:lnTo>
                    <a:pt x="483" y="1200"/>
                  </a:lnTo>
                  <a:lnTo>
                    <a:pt x="513" y="1206"/>
                  </a:lnTo>
                  <a:lnTo>
                    <a:pt x="544" y="1210"/>
                  </a:lnTo>
                  <a:lnTo>
                    <a:pt x="576" y="1212"/>
                  </a:lnTo>
                  <a:lnTo>
                    <a:pt x="608" y="1213"/>
                  </a:lnTo>
                  <a:lnTo>
                    <a:pt x="640" y="1212"/>
                  </a:lnTo>
                  <a:lnTo>
                    <a:pt x="672" y="1210"/>
                  </a:lnTo>
                  <a:lnTo>
                    <a:pt x="703" y="1206"/>
                  </a:lnTo>
                  <a:lnTo>
                    <a:pt x="733" y="1200"/>
                  </a:lnTo>
                  <a:lnTo>
                    <a:pt x="763" y="1194"/>
                  </a:lnTo>
                  <a:lnTo>
                    <a:pt x="792" y="1186"/>
                  </a:lnTo>
                  <a:lnTo>
                    <a:pt x="821" y="1177"/>
                  </a:lnTo>
                  <a:lnTo>
                    <a:pt x="848" y="1166"/>
                  </a:lnTo>
                  <a:lnTo>
                    <a:pt x="875" y="1155"/>
                  </a:lnTo>
                  <a:lnTo>
                    <a:pt x="901" y="1142"/>
                  </a:lnTo>
                  <a:lnTo>
                    <a:pt x="927" y="1127"/>
                  </a:lnTo>
                  <a:lnTo>
                    <a:pt x="952" y="1112"/>
                  </a:lnTo>
                  <a:lnTo>
                    <a:pt x="975" y="1095"/>
                  </a:lnTo>
                  <a:lnTo>
                    <a:pt x="998" y="1078"/>
                  </a:lnTo>
                  <a:lnTo>
                    <a:pt x="1020" y="1058"/>
                  </a:lnTo>
                  <a:lnTo>
                    <a:pt x="1040" y="1039"/>
                  </a:lnTo>
                  <a:lnTo>
                    <a:pt x="1060" y="1018"/>
                  </a:lnTo>
                  <a:lnTo>
                    <a:pt x="1080" y="996"/>
                  </a:lnTo>
                  <a:lnTo>
                    <a:pt x="1097" y="974"/>
                  </a:lnTo>
                  <a:lnTo>
                    <a:pt x="1114" y="950"/>
                  </a:lnTo>
                  <a:lnTo>
                    <a:pt x="1129" y="925"/>
                  </a:lnTo>
                  <a:lnTo>
                    <a:pt x="1143" y="899"/>
                  </a:lnTo>
                  <a:lnTo>
                    <a:pt x="1157" y="874"/>
                  </a:lnTo>
                  <a:lnTo>
                    <a:pt x="1168" y="847"/>
                  </a:lnTo>
                  <a:lnTo>
                    <a:pt x="1179" y="819"/>
                  </a:lnTo>
                  <a:lnTo>
                    <a:pt x="1188" y="790"/>
                  </a:lnTo>
                  <a:lnTo>
                    <a:pt x="1196" y="761"/>
                  </a:lnTo>
                  <a:lnTo>
                    <a:pt x="1202" y="731"/>
                  </a:lnTo>
                  <a:lnTo>
                    <a:pt x="1208" y="701"/>
                  </a:lnTo>
                  <a:lnTo>
                    <a:pt x="1212" y="670"/>
                  </a:lnTo>
                  <a:lnTo>
                    <a:pt x="1214" y="639"/>
                  </a:lnTo>
                  <a:lnTo>
                    <a:pt x="1215" y="607"/>
                  </a:lnTo>
                  <a:close/>
                  <a:moveTo>
                    <a:pt x="886" y="464"/>
                  </a:moveTo>
                  <a:lnTo>
                    <a:pt x="885" y="451"/>
                  </a:lnTo>
                  <a:lnTo>
                    <a:pt x="884" y="439"/>
                  </a:lnTo>
                  <a:lnTo>
                    <a:pt x="882" y="426"/>
                  </a:lnTo>
                  <a:lnTo>
                    <a:pt x="880" y="415"/>
                  </a:lnTo>
                  <a:lnTo>
                    <a:pt x="878" y="405"/>
                  </a:lnTo>
                  <a:lnTo>
                    <a:pt x="875" y="395"/>
                  </a:lnTo>
                  <a:lnTo>
                    <a:pt x="872" y="384"/>
                  </a:lnTo>
                  <a:lnTo>
                    <a:pt x="868" y="374"/>
                  </a:lnTo>
                  <a:lnTo>
                    <a:pt x="863" y="366"/>
                  </a:lnTo>
                  <a:lnTo>
                    <a:pt x="859" y="356"/>
                  </a:lnTo>
                  <a:lnTo>
                    <a:pt x="854" y="348"/>
                  </a:lnTo>
                  <a:lnTo>
                    <a:pt x="847" y="340"/>
                  </a:lnTo>
                  <a:lnTo>
                    <a:pt x="841" y="333"/>
                  </a:lnTo>
                  <a:lnTo>
                    <a:pt x="835" y="325"/>
                  </a:lnTo>
                  <a:lnTo>
                    <a:pt x="828" y="318"/>
                  </a:lnTo>
                  <a:lnTo>
                    <a:pt x="821" y="312"/>
                  </a:lnTo>
                  <a:lnTo>
                    <a:pt x="813" y="306"/>
                  </a:lnTo>
                  <a:lnTo>
                    <a:pt x="805" y="301"/>
                  </a:lnTo>
                  <a:lnTo>
                    <a:pt x="797" y="296"/>
                  </a:lnTo>
                  <a:lnTo>
                    <a:pt x="789" y="290"/>
                  </a:lnTo>
                  <a:lnTo>
                    <a:pt x="771" y="282"/>
                  </a:lnTo>
                  <a:lnTo>
                    <a:pt x="751" y="276"/>
                  </a:lnTo>
                  <a:lnTo>
                    <a:pt x="732" y="271"/>
                  </a:lnTo>
                  <a:lnTo>
                    <a:pt x="711" y="267"/>
                  </a:lnTo>
                  <a:lnTo>
                    <a:pt x="690" y="265"/>
                  </a:lnTo>
                  <a:lnTo>
                    <a:pt x="668" y="264"/>
                  </a:lnTo>
                  <a:lnTo>
                    <a:pt x="377" y="264"/>
                  </a:lnTo>
                  <a:lnTo>
                    <a:pt x="377" y="925"/>
                  </a:lnTo>
                  <a:lnTo>
                    <a:pt x="490" y="925"/>
                  </a:lnTo>
                  <a:lnTo>
                    <a:pt x="490" y="671"/>
                  </a:lnTo>
                  <a:lnTo>
                    <a:pt x="617" y="671"/>
                  </a:lnTo>
                  <a:lnTo>
                    <a:pt x="747" y="925"/>
                  </a:lnTo>
                  <a:lnTo>
                    <a:pt x="879" y="925"/>
                  </a:lnTo>
                  <a:lnTo>
                    <a:pt x="744" y="658"/>
                  </a:lnTo>
                  <a:lnTo>
                    <a:pt x="760" y="653"/>
                  </a:lnTo>
                  <a:lnTo>
                    <a:pt x="775" y="647"/>
                  </a:lnTo>
                  <a:lnTo>
                    <a:pt x="789" y="640"/>
                  </a:lnTo>
                  <a:lnTo>
                    <a:pt x="802" y="633"/>
                  </a:lnTo>
                  <a:lnTo>
                    <a:pt x="814" y="623"/>
                  </a:lnTo>
                  <a:lnTo>
                    <a:pt x="827" y="613"/>
                  </a:lnTo>
                  <a:lnTo>
                    <a:pt x="837" y="603"/>
                  </a:lnTo>
                  <a:lnTo>
                    <a:pt x="846" y="590"/>
                  </a:lnTo>
                  <a:lnTo>
                    <a:pt x="856" y="578"/>
                  </a:lnTo>
                  <a:lnTo>
                    <a:pt x="863" y="565"/>
                  </a:lnTo>
                  <a:lnTo>
                    <a:pt x="870" y="550"/>
                  </a:lnTo>
                  <a:lnTo>
                    <a:pt x="875" y="535"/>
                  </a:lnTo>
                  <a:lnTo>
                    <a:pt x="879" y="518"/>
                  </a:lnTo>
                  <a:lnTo>
                    <a:pt x="882" y="501"/>
                  </a:lnTo>
                  <a:lnTo>
                    <a:pt x="885" y="483"/>
                  </a:lnTo>
                  <a:lnTo>
                    <a:pt x="886" y="464"/>
                  </a:lnTo>
                  <a:close/>
                  <a:moveTo>
                    <a:pt x="771" y="467"/>
                  </a:moveTo>
                  <a:lnTo>
                    <a:pt x="770" y="479"/>
                  </a:lnTo>
                  <a:lnTo>
                    <a:pt x="769" y="490"/>
                  </a:lnTo>
                  <a:lnTo>
                    <a:pt x="766" y="500"/>
                  </a:lnTo>
                  <a:lnTo>
                    <a:pt x="763" y="509"/>
                  </a:lnTo>
                  <a:lnTo>
                    <a:pt x="759" y="518"/>
                  </a:lnTo>
                  <a:lnTo>
                    <a:pt x="754" y="525"/>
                  </a:lnTo>
                  <a:lnTo>
                    <a:pt x="747" y="533"/>
                  </a:lnTo>
                  <a:lnTo>
                    <a:pt x="740" y="539"/>
                  </a:lnTo>
                  <a:lnTo>
                    <a:pt x="733" y="544"/>
                  </a:lnTo>
                  <a:lnTo>
                    <a:pt x="725" y="549"/>
                  </a:lnTo>
                  <a:lnTo>
                    <a:pt x="716" y="552"/>
                  </a:lnTo>
                  <a:lnTo>
                    <a:pt x="707" y="555"/>
                  </a:lnTo>
                  <a:lnTo>
                    <a:pt x="697" y="558"/>
                  </a:lnTo>
                  <a:lnTo>
                    <a:pt x="686" y="559"/>
                  </a:lnTo>
                  <a:lnTo>
                    <a:pt x="676" y="560"/>
                  </a:lnTo>
                  <a:lnTo>
                    <a:pt x="665" y="561"/>
                  </a:lnTo>
                  <a:lnTo>
                    <a:pt x="490" y="561"/>
                  </a:lnTo>
                  <a:lnTo>
                    <a:pt x="490" y="373"/>
                  </a:lnTo>
                  <a:lnTo>
                    <a:pt x="665" y="373"/>
                  </a:lnTo>
                  <a:lnTo>
                    <a:pt x="676" y="374"/>
                  </a:lnTo>
                  <a:lnTo>
                    <a:pt x="686" y="375"/>
                  </a:lnTo>
                  <a:lnTo>
                    <a:pt x="697" y="376"/>
                  </a:lnTo>
                  <a:lnTo>
                    <a:pt x="707" y="379"/>
                  </a:lnTo>
                  <a:lnTo>
                    <a:pt x="716" y="382"/>
                  </a:lnTo>
                  <a:lnTo>
                    <a:pt x="725" y="386"/>
                  </a:lnTo>
                  <a:lnTo>
                    <a:pt x="733" y="391"/>
                  </a:lnTo>
                  <a:lnTo>
                    <a:pt x="740" y="397"/>
                  </a:lnTo>
                  <a:lnTo>
                    <a:pt x="747" y="403"/>
                  </a:lnTo>
                  <a:lnTo>
                    <a:pt x="754" y="410"/>
                  </a:lnTo>
                  <a:lnTo>
                    <a:pt x="759" y="418"/>
                  </a:lnTo>
                  <a:lnTo>
                    <a:pt x="763" y="426"/>
                  </a:lnTo>
                  <a:lnTo>
                    <a:pt x="766" y="436"/>
                  </a:lnTo>
                  <a:lnTo>
                    <a:pt x="769" y="445"/>
                  </a:lnTo>
                  <a:lnTo>
                    <a:pt x="770" y="455"/>
                  </a:lnTo>
                  <a:lnTo>
                    <a:pt x="771" y="4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2" name="Rectangle 78"/>
          <p:cNvSpPr>
            <a:spLocks noGrp="1" noChangeArrowheads="1"/>
          </p:cNvSpPr>
          <p:nvPr>
            <p:ph type="ctrTitle"/>
          </p:nvPr>
        </p:nvSpPr>
        <p:spPr>
          <a:xfrm>
            <a:off x="368301" y="3939906"/>
            <a:ext cx="8452172" cy="5175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" name="Rectangle 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8302" y="4515966"/>
            <a:ext cx="8359784" cy="41830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000" b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94072" y="267494"/>
            <a:ext cx="5906120" cy="34131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1411" indent="0">
              <a:buFontTx/>
              <a:buNone/>
              <a:defRPr>
                <a:solidFill>
                  <a:schemeClr val="bg1"/>
                </a:solidFill>
              </a:defRPr>
            </a:lvl2pPr>
            <a:lvl3pPr marL="342822" indent="0">
              <a:buFontTx/>
              <a:buNone/>
              <a:defRPr>
                <a:solidFill>
                  <a:schemeClr val="bg1"/>
                </a:solidFill>
              </a:defRPr>
            </a:lvl3pPr>
            <a:lvl4pPr marL="514234" indent="0">
              <a:buFontTx/>
              <a:buNone/>
              <a:defRPr>
                <a:solidFill>
                  <a:schemeClr val="bg1"/>
                </a:solidFill>
              </a:defRPr>
            </a:lvl4pPr>
            <a:lvl5pPr marL="68564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7271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 Wh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" y="885855"/>
            <a:ext cx="9144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" descr="G:\CTS - (formerly GTS)\_CTS Templates\Pitchbook Covers\981531\Letter_Version\Archive\981531_CTS_Letter_wave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" y="-6635"/>
            <a:ext cx="9148763" cy="89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8277440" y="304299"/>
            <a:ext cx="598106" cy="342000"/>
            <a:chOff x="7677944" y="4205288"/>
            <a:chExt cx="1204913" cy="688975"/>
          </a:xfrm>
        </p:grpSpPr>
        <p:sp>
          <p:nvSpPr>
            <p:cNvPr id="18" name="Freeform 5"/>
            <p:cNvSpPr>
              <a:spLocks/>
            </p:cNvSpPr>
            <p:nvPr userDrawn="1"/>
          </p:nvSpPr>
          <p:spPr bwMode="auto">
            <a:xfrm>
              <a:off x="7677944" y="4452938"/>
              <a:ext cx="374650" cy="441325"/>
            </a:xfrm>
            <a:custGeom>
              <a:avLst/>
              <a:gdLst>
                <a:gd name="T0" fmla="*/ 4134 w 4969"/>
                <a:gd name="T1" fmla="*/ 4240 h 5835"/>
                <a:gd name="T2" fmla="*/ 3890 w 4969"/>
                <a:gd name="T3" fmla="*/ 4426 h 5835"/>
                <a:gd name="T4" fmla="*/ 3635 w 4969"/>
                <a:gd name="T5" fmla="*/ 4568 h 5835"/>
                <a:gd name="T6" fmla="*/ 3372 w 4969"/>
                <a:gd name="T7" fmla="*/ 4667 h 5835"/>
                <a:gd name="T8" fmla="*/ 3103 w 4969"/>
                <a:gd name="T9" fmla="*/ 4721 h 5835"/>
                <a:gd name="T10" fmla="*/ 2735 w 4969"/>
                <a:gd name="T11" fmla="*/ 4722 h 5835"/>
                <a:gd name="T12" fmla="*/ 2218 w 4969"/>
                <a:gd name="T13" fmla="*/ 4595 h 5835"/>
                <a:gd name="T14" fmla="*/ 1785 w 4969"/>
                <a:gd name="T15" fmla="*/ 4332 h 5835"/>
                <a:gd name="T16" fmla="*/ 1452 w 4969"/>
                <a:gd name="T17" fmla="*/ 3953 h 5835"/>
                <a:gd name="T18" fmla="*/ 1240 w 4969"/>
                <a:gd name="T19" fmla="*/ 3475 h 5835"/>
                <a:gd name="T20" fmla="*/ 1166 w 4969"/>
                <a:gd name="T21" fmla="*/ 2917 h 5835"/>
                <a:gd name="T22" fmla="*/ 1240 w 4969"/>
                <a:gd name="T23" fmla="*/ 2360 h 5835"/>
                <a:gd name="T24" fmla="*/ 1452 w 4969"/>
                <a:gd name="T25" fmla="*/ 1881 h 5835"/>
                <a:gd name="T26" fmla="*/ 1785 w 4969"/>
                <a:gd name="T27" fmla="*/ 1501 h 5835"/>
                <a:gd name="T28" fmla="*/ 2218 w 4969"/>
                <a:gd name="T29" fmla="*/ 1238 h 5835"/>
                <a:gd name="T30" fmla="*/ 2735 w 4969"/>
                <a:gd name="T31" fmla="*/ 1112 h 5835"/>
                <a:gd name="T32" fmla="*/ 3103 w 4969"/>
                <a:gd name="T33" fmla="*/ 1114 h 5835"/>
                <a:gd name="T34" fmla="*/ 3372 w 4969"/>
                <a:gd name="T35" fmla="*/ 1166 h 5835"/>
                <a:gd name="T36" fmla="*/ 3635 w 4969"/>
                <a:gd name="T37" fmla="*/ 1265 h 5835"/>
                <a:gd name="T38" fmla="*/ 3890 w 4969"/>
                <a:gd name="T39" fmla="*/ 1407 h 5835"/>
                <a:gd name="T40" fmla="*/ 4134 w 4969"/>
                <a:gd name="T41" fmla="*/ 1593 h 5835"/>
                <a:gd name="T42" fmla="*/ 4969 w 4969"/>
                <a:gd name="T43" fmla="*/ 975 h 5835"/>
                <a:gd name="T44" fmla="*/ 4690 w 4969"/>
                <a:gd name="T45" fmla="*/ 678 h 5835"/>
                <a:gd name="T46" fmla="*/ 4351 w 4969"/>
                <a:gd name="T47" fmla="*/ 408 h 5835"/>
                <a:gd name="T48" fmla="*/ 3987 w 4969"/>
                <a:gd name="T49" fmla="*/ 207 h 5835"/>
                <a:gd name="T50" fmla="*/ 3595 w 4969"/>
                <a:gd name="T51" fmla="*/ 74 h 5835"/>
                <a:gd name="T52" fmla="*/ 3175 w 4969"/>
                <a:gd name="T53" fmla="*/ 8 h 5835"/>
                <a:gd name="T54" fmla="*/ 2728 w 4969"/>
                <a:gd name="T55" fmla="*/ 7 h 5835"/>
                <a:gd name="T56" fmla="*/ 2293 w 4969"/>
                <a:gd name="T57" fmla="*/ 62 h 5835"/>
                <a:gd name="T58" fmla="*/ 1880 w 4969"/>
                <a:gd name="T59" fmla="*/ 172 h 5835"/>
                <a:gd name="T60" fmla="*/ 1495 w 4969"/>
                <a:gd name="T61" fmla="*/ 333 h 5835"/>
                <a:gd name="T62" fmla="*/ 1143 w 4969"/>
                <a:gd name="T63" fmla="*/ 545 h 5835"/>
                <a:gd name="T64" fmla="*/ 826 w 4969"/>
                <a:gd name="T65" fmla="*/ 809 h 5835"/>
                <a:gd name="T66" fmla="*/ 541 w 4969"/>
                <a:gd name="T67" fmla="*/ 1136 h 5835"/>
                <a:gd name="T68" fmla="*/ 314 w 4969"/>
                <a:gd name="T69" fmla="*/ 1505 h 5835"/>
                <a:gd name="T70" fmla="*/ 148 w 4969"/>
                <a:gd name="T71" fmla="*/ 1914 h 5835"/>
                <a:gd name="T72" fmla="*/ 43 w 4969"/>
                <a:gd name="T73" fmla="*/ 2358 h 5835"/>
                <a:gd name="T74" fmla="*/ 1 w 4969"/>
                <a:gd name="T75" fmla="*/ 2835 h 5835"/>
                <a:gd name="T76" fmla="*/ 23 w 4969"/>
                <a:gd name="T77" fmla="*/ 3320 h 5835"/>
                <a:gd name="T78" fmla="*/ 106 w 4969"/>
                <a:gd name="T79" fmla="*/ 3775 h 5835"/>
                <a:gd name="T80" fmla="*/ 253 w 4969"/>
                <a:gd name="T81" fmla="*/ 4196 h 5835"/>
                <a:gd name="T82" fmla="*/ 459 w 4969"/>
                <a:gd name="T83" fmla="*/ 4579 h 5835"/>
                <a:gd name="T84" fmla="*/ 725 w 4969"/>
                <a:gd name="T85" fmla="*/ 4921 h 5835"/>
                <a:gd name="T86" fmla="*/ 1035 w 4969"/>
                <a:gd name="T87" fmla="*/ 5208 h 5835"/>
                <a:gd name="T88" fmla="*/ 1374 w 4969"/>
                <a:gd name="T89" fmla="*/ 5436 h 5835"/>
                <a:gd name="T90" fmla="*/ 1748 w 4969"/>
                <a:gd name="T91" fmla="*/ 5614 h 5835"/>
                <a:gd name="T92" fmla="*/ 2153 w 4969"/>
                <a:gd name="T93" fmla="*/ 5741 h 5835"/>
                <a:gd name="T94" fmla="*/ 2582 w 4969"/>
                <a:gd name="T95" fmla="*/ 5815 h 5835"/>
                <a:gd name="T96" fmla="*/ 3029 w 4969"/>
                <a:gd name="T97" fmla="*/ 5833 h 5835"/>
                <a:gd name="T98" fmla="*/ 3459 w 4969"/>
                <a:gd name="T99" fmla="*/ 5789 h 5835"/>
                <a:gd name="T100" fmla="*/ 3859 w 4969"/>
                <a:gd name="T101" fmla="*/ 5679 h 5835"/>
                <a:gd name="T102" fmla="*/ 4233 w 4969"/>
                <a:gd name="T103" fmla="*/ 5501 h 5835"/>
                <a:gd name="T104" fmla="*/ 4579 w 4969"/>
                <a:gd name="T105" fmla="*/ 5253 h 5835"/>
                <a:gd name="T106" fmla="*/ 4901 w 4969"/>
                <a:gd name="T107" fmla="*/ 4939 h 5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69" h="5835">
                  <a:moveTo>
                    <a:pt x="4314" y="4068"/>
                  </a:moveTo>
                  <a:lnTo>
                    <a:pt x="4289" y="4094"/>
                  </a:lnTo>
                  <a:lnTo>
                    <a:pt x="4251" y="4132"/>
                  </a:lnTo>
                  <a:lnTo>
                    <a:pt x="4212" y="4169"/>
                  </a:lnTo>
                  <a:lnTo>
                    <a:pt x="4173" y="4205"/>
                  </a:lnTo>
                  <a:lnTo>
                    <a:pt x="4134" y="4240"/>
                  </a:lnTo>
                  <a:lnTo>
                    <a:pt x="4093" y="4274"/>
                  </a:lnTo>
                  <a:lnTo>
                    <a:pt x="4053" y="4307"/>
                  </a:lnTo>
                  <a:lnTo>
                    <a:pt x="4013" y="4338"/>
                  </a:lnTo>
                  <a:lnTo>
                    <a:pt x="3973" y="4369"/>
                  </a:lnTo>
                  <a:lnTo>
                    <a:pt x="3931" y="4398"/>
                  </a:lnTo>
                  <a:lnTo>
                    <a:pt x="3890" y="4426"/>
                  </a:lnTo>
                  <a:lnTo>
                    <a:pt x="3848" y="4453"/>
                  </a:lnTo>
                  <a:lnTo>
                    <a:pt x="3806" y="4478"/>
                  </a:lnTo>
                  <a:lnTo>
                    <a:pt x="3763" y="4502"/>
                  </a:lnTo>
                  <a:lnTo>
                    <a:pt x="3721" y="4526"/>
                  </a:lnTo>
                  <a:lnTo>
                    <a:pt x="3679" y="4547"/>
                  </a:lnTo>
                  <a:lnTo>
                    <a:pt x="3635" y="4568"/>
                  </a:lnTo>
                  <a:lnTo>
                    <a:pt x="3592" y="4588"/>
                  </a:lnTo>
                  <a:lnTo>
                    <a:pt x="3549" y="4606"/>
                  </a:lnTo>
                  <a:lnTo>
                    <a:pt x="3505" y="4624"/>
                  </a:lnTo>
                  <a:lnTo>
                    <a:pt x="3461" y="4639"/>
                  </a:lnTo>
                  <a:lnTo>
                    <a:pt x="3417" y="4654"/>
                  </a:lnTo>
                  <a:lnTo>
                    <a:pt x="3372" y="4667"/>
                  </a:lnTo>
                  <a:lnTo>
                    <a:pt x="3328" y="4679"/>
                  </a:lnTo>
                  <a:lnTo>
                    <a:pt x="3284" y="4690"/>
                  </a:lnTo>
                  <a:lnTo>
                    <a:pt x="3239" y="4699"/>
                  </a:lnTo>
                  <a:lnTo>
                    <a:pt x="3194" y="4707"/>
                  </a:lnTo>
                  <a:lnTo>
                    <a:pt x="3148" y="4714"/>
                  </a:lnTo>
                  <a:lnTo>
                    <a:pt x="3103" y="4721"/>
                  </a:lnTo>
                  <a:lnTo>
                    <a:pt x="3059" y="4725"/>
                  </a:lnTo>
                  <a:lnTo>
                    <a:pt x="3013" y="4728"/>
                  </a:lnTo>
                  <a:lnTo>
                    <a:pt x="2967" y="4730"/>
                  </a:lnTo>
                  <a:lnTo>
                    <a:pt x="2921" y="4731"/>
                  </a:lnTo>
                  <a:lnTo>
                    <a:pt x="2826" y="4729"/>
                  </a:lnTo>
                  <a:lnTo>
                    <a:pt x="2735" y="4722"/>
                  </a:lnTo>
                  <a:lnTo>
                    <a:pt x="2643" y="4711"/>
                  </a:lnTo>
                  <a:lnTo>
                    <a:pt x="2554" y="4696"/>
                  </a:lnTo>
                  <a:lnTo>
                    <a:pt x="2466" y="4676"/>
                  </a:lnTo>
                  <a:lnTo>
                    <a:pt x="2382" y="4654"/>
                  </a:lnTo>
                  <a:lnTo>
                    <a:pt x="2298" y="4626"/>
                  </a:lnTo>
                  <a:lnTo>
                    <a:pt x="2218" y="4595"/>
                  </a:lnTo>
                  <a:lnTo>
                    <a:pt x="2139" y="4560"/>
                  </a:lnTo>
                  <a:lnTo>
                    <a:pt x="2063" y="4522"/>
                  </a:lnTo>
                  <a:lnTo>
                    <a:pt x="1990" y="4479"/>
                  </a:lnTo>
                  <a:lnTo>
                    <a:pt x="1919" y="4434"/>
                  </a:lnTo>
                  <a:lnTo>
                    <a:pt x="1851" y="4385"/>
                  </a:lnTo>
                  <a:lnTo>
                    <a:pt x="1785" y="4332"/>
                  </a:lnTo>
                  <a:lnTo>
                    <a:pt x="1722" y="4276"/>
                  </a:lnTo>
                  <a:lnTo>
                    <a:pt x="1662" y="4218"/>
                  </a:lnTo>
                  <a:lnTo>
                    <a:pt x="1605" y="4156"/>
                  </a:lnTo>
                  <a:lnTo>
                    <a:pt x="1551" y="4091"/>
                  </a:lnTo>
                  <a:lnTo>
                    <a:pt x="1501" y="4023"/>
                  </a:lnTo>
                  <a:lnTo>
                    <a:pt x="1452" y="3953"/>
                  </a:lnTo>
                  <a:lnTo>
                    <a:pt x="1409" y="3880"/>
                  </a:lnTo>
                  <a:lnTo>
                    <a:pt x="1368" y="3803"/>
                  </a:lnTo>
                  <a:lnTo>
                    <a:pt x="1331" y="3725"/>
                  </a:lnTo>
                  <a:lnTo>
                    <a:pt x="1297" y="3644"/>
                  </a:lnTo>
                  <a:lnTo>
                    <a:pt x="1267" y="3560"/>
                  </a:lnTo>
                  <a:lnTo>
                    <a:pt x="1240" y="3475"/>
                  </a:lnTo>
                  <a:lnTo>
                    <a:pt x="1218" y="3387"/>
                  </a:lnTo>
                  <a:lnTo>
                    <a:pt x="1200" y="3297"/>
                  </a:lnTo>
                  <a:lnTo>
                    <a:pt x="1184" y="3205"/>
                  </a:lnTo>
                  <a:lnTo>
                    <a:pt x="1174" y="3111"/>
                  </a:lnTo>
                  <a:lnTo>
                    <a:pt x="1168" y="3015"/>
                  </a:lnTo>
                  <a:lnTo>
                    <a:pt x="1166" y="2917"/>
                  </a:lnTo>
                  <a:lnTo>
                    <a:pt x="1168" y="2819"/>
                  </a:lnTo>
                  <a:lnTo>
                    <a:pt x="1174" y="2723"/>
                  </a:lnTo>
                  <a:lnTo>
                    <a:pt x="1184" y="2630"/>
                  </a:lnTo>
                  <a:lnTo>
                    <a:pt x="1200" y="2537"/>
                  </a:lnTo>
                  <a:lnTo>
                    <a:pt x="1218" y="2447"/>
                  </a:lnTo>
                  <a:lnTo>
                    <a:pt x="1240" y="2360"/>
                  </a:lnTo>
                  <a:lnTo>
                    <a:pt x="1267" y="2273"/>
                  </a:lnTo>
                  <a:lnTo>
                    <a:pt x="1297" y="2191"/>
                  </a:lnTo>
                  <a:lnTo>
                    <a:pt x="1331" y="2109"/>
                  </a:lnTo>
                  <a:lnTo>
                    <a:pt x="1368" y="2031"/>
                  </a:lnTo>
                  <a:lnTo>
                    <a:pt x="1409" y="1955"/>
                  </a:lnTo>
                  <a:lnTo>
                    <a:pt x="1452" y="1881"/>
                  </a:lnTo>
                  <a:lnTo>
                    <a:pt x="1501" y="1810"/>
                  </a:lnTo>
                  <a:lnTo>
                    <a:pt x="1551" y="1742"/>
                  </a:lnTo>
                  <a:lnTo>
                    <a:pt x="1605" y="1677"/>
                  </a:lnTo>
                  <a:lnTo>
                    <a:pt x="1662" y="1615"/>
                  </a:lnTo>
                  <a:lnTo>
                    <a:pt x="1722" y="1557"/>
                  </a:lnTo>
                  <a:lnTo>
                    <a:pt x="1785" y="1501"/>
                  </a:lnTo>
                  <a:lnTo>
                    <a:pt x="1851" y="1449"/>
                  </a:lnTo>
                  <a:lnTo>
                    <a:pt x="1919" y="1400"/>
                  </a:lnTo>
                  <a:lnTo>
                    <a:pt x="1990" y="1354"/>
                  </a:lnTo>
                  <a:lnTo>
                    <a:pt x="2063" y="1311"/>
                  </a:lnTo>
                  <a:lnTo>
                    <a:pt x="2139" y="1273"/>
                  </a:lnTo>
                  <a:lnTo>
                    <a:pt x="2218" y="1238"/>
                  </a:lnTo>
                  <a:lnTo>
                    <a:pt x="2298" y="1207"/>
                  </a:lnTo>
                  <a:lnTo>
                    <a:pt x="2382" y="1181"/>
                  </a:lnTo>
                  <a:lnTo>
                    <a:pt x="2466" y="1157"/>
                  </a:lnTo>
                  <a:lnTo>
                    <a:pt x="2554" y="1137"/>
                  </a:lnTo>
                  <a:lnTo>
                    <a:pt x="2643" y="1123"/>
                  </a:lnTo>
                  <a:lnTo>
                    <a:pt x="2735" y="1112"/>
                  </a:lnTo>
                  <a:lnTo>
                    <a:pt x="2826" y="1105"/>
                  </a:lnTo>
                  <a:lnTo>
                    <a:pt x="2921" y="1103"/>
                  </a:lnTo>
                  <a:lnTo>
                    <a:pt x="2967" y="1103"/>
                  </a:lnTo>
                  <a:lnTo>
                    <a:pt x="3013" y="1105"/>
                  </a:lnTo>
                  <a:lnTo>
                    <a:pt x="3059" y="1108"/>
                  </a:lnTo>
                  <a:lnTo>
                    <a:pt x="3103" y="1114"/>
                  </a:lnTo>
                  <a:lnTo>
                    <a:pt x="3148" y="1119"/>
                  </a:lnTo>
                  <a:lnTo>
                    <a:pt x="3194" y="1126"/>
                  </a:lnTo>
                  <a:lnTo>
                    <a:pt x="3239" y="1134"/>
                  </a:lnTo>
                  <a:lnTo>
                    <a:pt x="3284" y="1143"/>
                  </a:lnTo>
                  <a:lnTo>
                    <a:pt x="3328" y="1155"/>
                  </a:lnTo>
                  <a:lnTo>
                    <a:pt x="3372" y="1166"/>
                  </a:lnTo>
                  <a:lnTo>
                    <a:pt x="3417" y="1180"/>
                  </a:lnTo>
                  <a:lnTo>
                    <a:pt x="3461" y="1195"/>
                  </a:lnTo>
                  <a:lnTo>
                    <a:pt x="3505" y="1210"/>
                  </a:lnTo>
                  <a:lnTo>
                    <a:pt x="3549" y="1227"/>
                  </a:lnTo>
                  <a:lnTo>
                    <a:pt x="3592" y="1245"/>
                  </a:lnTo>
                  <a:lnTo>
                    <a:pt x="3635" y="1265"/>
                  </a:lnTo>
                  <a:lnTo>
                    <a:pt x="3679" y="1286"/>
                  </a:lnTo>
                  <a:lnTo>
                    <a:pt x="3721" y="1308"/>
                  </a:lnTo>
                  <a:lnTo>
                    <a:pt x="3763" y="1331"/>
                  </a:lnTo>
                  <a:lnTo>
                    <a:pt x="3806" y="1356"/>
                  </a:lnTo>
                  <a:lnTo>
                    <a:pt x="3848" y="1380"/>
                  </a:lnTo>
                  <a:lnTo>
                    <a:pt x="3890" y="1407"/>
                  </a:lnTo>
                  <a:lnTo>
                    <a:pt x="3931" y="1435"/>
                  </a:lnTo>
                  <a:lnTo>
                    <a:pt x="3973" y="1465"/>
                  </a:lnTo>
                  <a:lnTo>
                    <a:pt x="4013" y="1495"/>
                  </a:lnTo>
                  <a:lnTo>
                    <a:pt x="4053" y="1527"/>
                  </a:lnTo>
                  <a:lnTo>
                    <a:pt x="4093" y="1559"/>
                  </a:lnTo>
                  <a:lnTo>
                    <a:pt x="4134" y="1593"/>
                  </a:lnTo>
                  <a:lnTo>
                    <a:pt x="4173" y="1628"/>
                  </a:lnTo>
                  <a:lnTo>
                    <a:pt x="4212" y="1664"/>
                  </a:lnTo>
                  <a:lnTo>
                    <a:pt x="4251" y="1702"/>
                  </a:lnTo>
                  <a:lnTo>
                    <a:pt x="4289" y="1740"/>
                  </a:lnTo>
                  <a:lnTo>
                    <a:pt x="4314" y="1766"/>
                  </a:lnTo>
                  <a:lnTo>
                    <a:pt x="4969" y="975"/>
                  </a:lnTo>
                  <a:lnTo>
                    <a:pt x="4953" y="955"/>
                  </a:lnTo>
                  <a:lnTo>
                    <a:pt x="4901" y="895"/>
                  </a:lnTo>
                  <a:lnTo>
                    <a:pt x="4850" y="838"/>
                  </a:lnTo>
                  <a:lnTo>
                    <a:pt x="4797" y="783"/>
                  </a:lnTo>
                  <a:lnTo>
                    <a:pt x="4743" y="729"/>
                  </a:lnTo>
                  <a:lnTo>
                    <a:pt x="4690" y="678"/>
                  </a:lnTo>
                  <a:lnTo>
                    <a:pt x="4635" y="627"/>
                  </a:lnTo>
                  <a:lnTo>
                    <a:pt x="4579" y="580"/>
                  </a:lnTo>
                  <a:lnTo>
                    <a:pt x="4524" y="534"/>
                  </a:lnTo>
                  <a:lnTo>
                    <a:pt x="4467" y="490"/>
                  </a:lnTo>
                  <a:lnTo>
                    <a:pt x="4409" y="448"/>
                  </a:lnTo>
                  <a:lnTo>
                    <a:pt x="4351" y="408"/>
                  </a:lnTo>
                  <a:lnTo>
                    <a:pt x="4292" y="370"/>
                  </a:lnTo>
                  <a:lnTo>
                    <a:pt x="4233" y="333"/>
                  </a:lnTo>
                  <a:lnTo>
                    <a:pt x="4173" y="299"/>
                  </a:lnTo>
                  <a:lnTo>
                    <a:pt x="4111" y="266"/>
                  </a:lnTo>
                  <a:lnTo>
                    <a:pt x="4050" y="236"/>
                  </a:lnTo>
                  <a:lnTo>
                    <a:pt x="3987" y="207"/>
                  </a:lnTo>
                  <a:lnTo>
                    <a:pt x="3924" y="180"/>
                  </a:lnTo>
                  <a:lnTo>
                    <a:pt x="3859" y="155"/>
                  </a:lnTo>
                  <a:lnTo>
                    <a:pt x="3795" y="133"/>
                  </a:lnTo>
                  <a:lnTo>
                    <a:pt x="3729" y="111"/>
                  </a:lnTo>
                  <a:lnTo>
                    <a:pt x="3662" y="91"/>
                  </a:lnTo>
                  <a:lnTo>
                    <a:pt x="3595" y="74"/>
                  </a:lnTo>
                  <a:lnTo>
                    <a:pt x="3527" y="58"/>
                  </a:lnTo>
                  <a:lnTo>
                    <a:pt x="3459" y="44"/>
                  </a:lnTo>
                  <a:lnTo>
                    <a:pt x="3389" y="33"/>
                  </a:lnTo>
                  <a:lnTo>
                    <a:pt x="3319" y="22"/>
                  </a:lnTo>
                  <a:lnTo>
                    <a:pt x="3247" y="14"/>
                  </a:lnTo>
                  <a:lnTo>
                    <a:pt x="3175" y="8"/>
                  </a:lnTo>
                  <a:lnTo>
                    <a:pt x="3102" y="3"/>
                  </a:lnTo>
                  <a:lnTo>
                    <a:pt x="3029" y="1"/>
                  </a:lnTo>
                  <a:lnTo>
                    <a:pt x="2953" y="0"/>
                  </a:lnTo>
                  <a:lnTo>
                    <a:pt x="2878" y="0"/>
                  </a:lnTo>
                  <a:lnTo>
                    <a:pt x="2804" y="3"/>
                  </a:lnTo>
                  <a:lnTo>
                    <a:pt x="2728" y="7"/>
                  </a:lnTo>
                  <a:lnTo>
                    <a:pt x="2655" y="12"/>
                  </a:lnTo>
                  <a:lnTo>
                    <a:pt x="2582" y="19"/>
                  </a:lnTo>
                  <a:lnTo>
                    <a:pt x="2509" y="27"/>
                  </a:lnTo>
                  <a:lnTo>
                    <a:pt x="2437" y="38"/>
                  </a:lnTo>
                  <a:lnTo>
                    <a:pt x="2364" y="49"/>
                  </a:lnTo>
                  <a:lnTo>
                    <a:pt x="2293" y="62"/>
                  </a:lnTo>
                  <a:lnTo>
                    <a:pt x="2223" y="77"/>
                  </a:lnTo>
                  <a:lnTo>
                    <a:pt x="2153" y="92"/>
                  </a:lnTo>
                  <a:lnTo>
                    <a:pt x="2084" y="110"/>
                  </a:lnTo>
                  <a:lnTo>
                    <a:pt x="2015" y="129"/>
                  </a:lnTo>
                  <a:lnTo>
                    <a:pt x="1948" y="150"/>
                  </a:lnTo>
                  <a:lnTo>
                    <a:pt x="1880" y="172"/>
                  </a:lnTo>
                  <a:lnTo>
                    <a:pt x="1813" y="195"/>
                  </a:lnTo>
                  <a:lnTo>
                    <a:pt x="1748" y="220"/>
                  </a:lnTo>
                  <a:lnTo>
                    <a:pt x="1683" y="246"/>
                  </a:lnTo>
                  <a:lnTo>
                    <a:pt x="1621" y="274"/>
                  </a:lnTo>
                  <a:lnTo>
                    <a:pt x="1557" y="303"/>
                  </a:lnTo>
                  <a:lnTo>
                    <a:pt x="1495" y="333"/>
                  </a:lnTo>
                  <a:lnTo>
                    <a:pt x="1434" y="365"/>
                  </a:lnTo>
                  <a:lnTo>
                    <a:pt x="1374" y="398"/>
                  </a:lnTo>
                  <a:lnTo>
                    <a:pt x="1315" y="433"/>
                  </a:lnTo>
                  <a:lnTo>
                    <a:pt x="1256" y="469"/>
                  </a:lnTo>
                  <a:lnTo>
                    <a:pt x="1200" y="507"/>
                  </a:lnTo>
                  <a:lnTo>
                    <a:pt x="1143" y="545"/>
                  </a:lnTo>
                  <a:lnTo>
                    <a:pt x="1088" y="585"/>
                  </a:lnTo>
                  <a:lnTo>
                    <a:pt x="1035" y="626"/>
                  </a:lnTo>
                  <a:lnTo>
                    <a:pt x="982" y="668"/>
                  </a:lnTo>
                  <a:lnTo>
                    <a:pt x="930" y="713"/>
                  </a:lnTo>
                  <a:lnTo>
                    <a:pt x="880" y="758"/>
                  </a:lnTo>
                  <a:lnTo>
                    <a:pt x="826" y="809"/>
                  </a:lnTo>
                  <a:lnTo>
                    <a:pt x="775" y="860"/>
                  </a:lnTo>
                  <a:lnTo>
                    <a:pt x="725" y="913"/>
                  </a:lnTo>
                  <a:lnTo>
                    <a:pt x="677" y="966"/>
                  </a:lnTo>
                  <a:lnTo>
                    <a:pt x="630" y="1022"/>
                  </a:lnTo>
                  <a:lnTo>
                    <a:pt x="585" y="1079"/>
                  </a:lnTo>
                  <a:lnTo>
                    <a:pt x="541" y="1136"/>
                  </a:lnTo>
                  <a:lnTo>
                    <a:pt x="499" y="1195"/>
                  </a:lnTo>
                  <a:lnTo>
                    <a:pt x="459" y="1255"/>
                  </a:lnTo>
                  <a:lnTo>
                    <a:pt x="421" y="1316"/>
                  </a:lnTo>
                  <a:lnTo>
                    <a:pt x="384" y="1377"/>
                  </a:lnTo>
                  <a:lnTo>
                    <a:pt x="349" y="1441"/>
                  </a:lnTo>
                  <a:lnTo>
                    <a:pt x="314" y="1505"/>
                  </a:lnTo>
                  <a:lnTo>
                    <a:pt x="283" y="1571"/>
                  </a:lnTo>
                  <a:lnTo>
                    <a:pt x="253" y="1637"/>
                  </a:lnTo>
                  <a:lnTo>
                    <a:pt x="224" y="1705"/>
                  </a:lnTo>
                  <a:lnTo>
                    <a:pt x="197" y="1773"/>
                  </a:lnTo>
                  <a:lnTo>
                    <a:pt x="172" y="1843"/>
                  </a:lnTo>
                  <a:lnTo>
                    <a:pt x="148" y="1914"/>
                  </a:lnTo>
                  <a:lnTo>
                    <a:pt x="127" y="1985"/>
                  </a:lnTo>
                  <a:lnTo>
                    <a:pt x="106" y="2059"/>
                  </a:lnTo>
                  <a:lnTo>
                    <a:pt x="89" y="2132"/>
                  </a:lnTo>
                  <a:lnTo>
                    <a:pt x="71" y="2206"/>
                  </a:lnTo>
                  <a:lnTo>
                    <a:pt x="57" y="2282"/>
                  </a:lnTo>
                  <a:lnTo>
                    <a:pt x="43" y="2358"/>
                  </a:lnTo>
                  <a:lnTo>
                    <a:pt x="32" y="2436"/>
                  </a:lnTo>
                  <a:lnTo>
                    <a:pt x="23" y="2513"/>
                  </a:lnTo>
                  <a:lnTo>
                    <a:pt x="14" y="2592"/>
                  </a:lnTo>
                  <a:lnTo>
                    <a:pt x="8" y="2673"/>
                  </a:lnTo>
                  <a:lnTo>
                    <a:pt x="4" y="2753"/>
                  </a:lnTo>
                  <a:lnTo>
                    <a:pt x="1" y="2835"/>
                  </a:lnTo>
                  <a:lnTo>
                    <a:pt x="0" y="2917"/>
                  </a:lnTo>
                  <a:lnTo>
                    <a:pt x="1" y="2999"/>
                  </a:lnTo>
                  <a:lnTo>
                    <a:pt x="4" y="3081"/>
                  </a:lnTo>
                  <a:lnTo>
                    <a:pt x="8" y="3161"/>
                  </a:lnTo>
                  <a:lnTo>
                    <a:pt x="14" y="3242"/>
                  </a:lnTo>
                  <a:lnTo>
                    <a:pt x="23" y="3320"/>
                  </a:lnTo>
                  <a:lnTo>
                    <a:pt x="32" y="3398"/>
                  </a:lnTo>
                  <a:lnTo>
                    <a:pt x="43" y="3476"/>
                  </a:lnTo>
                  <a:lnTo>
                    <a:pt x="57" y="3552"/>
                  </a:lnTo>
                  <a:lnTo>
                    <a:pt x="71" y="3627"/>
                  </a:lnTo>
                  <a:lnTo>
                    <a:pt x="89" y="3702"/>
                  </a:lnTo>
                  <a:lnTo>
                    <a:pt x="106" y="3775"/>
                  </a:lnTo>
                  <a:lnTo>
                    <a:pt x="127" y="3848"/>
                  </a:lnTo>
                  <a:lnTo>
                    <a:pt x="148" y="3920"/>
                  </a:lnTo>
                  <a:lnTo>
                    <a:pt x="172" y="3990"/>
                  </a:lnTo>
                  <a:lnTo>
                    <a:pt x="197" y="4060"/>
                  </a:lnTo>
                  <a:lnTo>
                    <a:pt x="224" y="4129"/>
                  </a:lnTo>
                  <a:lnTo>
                    <a:pt x="253" y="4196"/>
                  </a:lnTo>
                  <a:lnTo>
                    <a:pt x="283" y="4263"/>
                  </a:lnTo>
                  <a:lnTo>
                    <a:pt x="314" y="4328"/>
                  </a:lnTo>
                  <a:lnTo>
                    <a:pt x="349" y="4393"/>
                  </a:lnTo>
                  <a:lnTo>
                    <a:pt x="384" y="4456"/>
                  </a:lnTo>
                  <a:lnTo>
                    <a:pt x="421" y="4517"/>
                  </a:lnTo>
                  <a:lnTo>
                    <a:pt x="459" y="4579"/>
                  </a:lnTo>
                  <a:lnTo>
                    <a:pt x="499" y="4639"/>
                  </a:lnTo>
                  <a:lnTo>
                    <a:pt x="541" y="4698"/>
                  </a:lnTo>
                  <a:lnTo>
                    <a:pt x="585" y="4756"/>
                  </a:lnTo>
                  <a:lnTo>
                    <a:pt x="630" y="4812"/>
                  </a:lnTo>
                  <a:lnTo>
                    <a:pt x="677" y="4867"/>
                  </a:lnTo>
                  <a:lnTo>
                    <a:pt x="725" y="4921"/>
                  </a:lnTo>
                  <a:lnTo>
                    <a:pt x="775" y="4974"/>
                  </a:lnTo>
                  <a:lnTo>
                    <a:pt x="826" y="5026"/>
                  </a:lnTo>
                  <a:lnTo>
                    <a:pt x="880" y="5076"/>
                  </a:lnTo>
                  <a:lnTo>
                    <a:pt x="930" y="5121"/>
                  </a:lnTo>
                  <a:lnTo>
                    <a:pt x="982" y="5165"/>
                  </a:lnTo>
                  <a:lnTo>
                    <a:pt x="1035" y="5208"/>
                  </a:lnTo>
                  <a:lnTo>
                    <a:pt x="1088" y="5249"/>
                  </a:lnTo>
                  <a:lnTo>
                    <a:pt x="1143" y="5289"/>
                  </a:lnTo>
                  <a:lnTo>
                    <a:pt x="1200" y="5327"/>
                  </a:lnTo>
                  <a:lnTo>
                    <a:pt x="1256" y="5365"/>
                  </a:lnTo>
                  <a:lnTo>
                    <a:pt x="1315" y="5401"/>
                  </a:lnTo>
                  <a:lnTo>
                    <a:pt x="1374" y="5436"/>
                  </a:lnTo>
                  <a:lnTo>
                    <a:pt x="1434" y="5469"/>
                  </a:lnTo>
                  <a:lnTo>
                    <a:pt x="1495" y="5501"/>
                  </a:lnTo>
                  <a:lnTo>
                    <a:pt x="1557" y="5531"/>
                  </a:lnTo>
                  <a:lnTo>
                    <a:pt x="1621" y="5560"/>
                  </a:lnTo>
                  <a:lnTo>
                    <a:pt x="1683" y="5587"/>
                  </a:lnTo>
                  <a:lnTo>
                    <a:pt x="1748" y="5614"/>
                  </a:lnTo>
                  <a:lnTo>
                    <a:pt x="1813" y="5639"/>
                  </a:lnTo>
                  <a:lnTo>
                    <a:pt x="1880" y="5662"/>
                  </a:lnTo>
                  <a:lnTo>
                    <a:pt x="1948" y="5684"/>
                  </a:lnTo>
                  <a:lnTo>
                    <a:pt x="2015" y="5705"/>
                  </a:lnTo>
                  <a:lnTo>
                    <a:pt x="2084" y="5723"/>
                  </a:lnTo>
                  <a:lnTo>
                    <a:pt x="2153" y="5741"/>
                  </a:lnTo>
                  <a:lnTo>
                    <a:pt x="2223" y="5757"/>
                  </a:lnTo>
                  <a:lnTo>
                    <a:pt x="2293" y="5772"/>
                  </a:lnTo>
                  <a:lnTo>
                    <a:pt x="2364" y="5785"/>
                  </a:lnTo>
                  <a:lnTo>
                    <a:pt x="2437" y="5796"/>
                  </a:lnTo>
                  <a:lnTo>
                    <a:pt x="2509" y="5807"/>
                  </a:lnTo>
                  <a:lnTo>
                    <a:pt x="2582" y="5815"/>
                  </a:lnTo>
                  <a:lnTo>
                    <a:pt x="2655" y="5822"/>
                  </a:lnTo>
                  <a:lnTo>
                    <a:pt x="2728" y="5827"/>
                  </a:lnTo>
                  <a:lnTo>
                    <a:pt x="2804" y="5831"/>
                  </a:lnTo>
                  <a:lnTo>
                    <a:pt x="2878" y="5833"/>
                  </a:lnTo>
                  <a:lnTo>
                    <a:pt x="2953" y="5835"/>
                  </a:lnTo>
                  <a:lnTo>
                    <a:pt x="3029" y="5833"/>
                  </a:lnTo>
                  <a:lnTo>
                    <a:pt x="3102" y="5830"/>
                  </a:lnTo>
                  <a:lnTo>
                    <a:pt x="3175" y="5826"/>
                  </a:lnTo>
                  <a:lnTo>
                    <a:pt x="3247" y="5820"/>
                  </a:lnTo>
                  <a:lnTo>
                    <a:pt x="3319" y="5812"/>
                  </a:lnTo>
                  <a:lnTo>
                    <a:pt x="3389" y="5802"/>
                  </a:lnTo>
                  <a:lnTo>
                    <a:pt x="3459" y="5789"/>
                  </a:lnTo>
                  <a:lnTo>
                    <a:pt x="3527" y="5776"/>
                  </a:lnTo>
                  <a:lnTo>
                    <a:pt x="3595" y="5760"/>
                  </a:lnTo>
                  <a:lnTo>
                    <a:pt x="3662" y="5743"/>
                  </a:lnTo>
                  <a:lnTo>
                    <a:pt x="3729" y="5723"/>
                  </a:lnTo>
                  <a:lnTo>
                    <a:pt x="3795" y="5702"/>
                  </a:lnTo>
                  <a:lnTo>
                    <a:pt x="3859" y="5679"/>
                  </a:lnTo>
                  <a:lnTo>
                    <a:pt x="3924" y="5653"/>
                  </a:lnTo>
                  <a:lnTo>
                    <a:pt x="3987" y="5626"/>
                  </a:lnTo>
                  <a:lnTo>
                    <a:pt x="4050" y="5598"/>
                  </a:lnTo>
                  <a:lnTo>
                    <a:pt x="4111" y="5568"/>
                  </a:lnTo>
                  <a:lnTo>
                    <a:pt x="4173" y="5535"/>
                  </a:lnTo>
                  <a:lnTo>
                    <a:pt x="4233" y="5501"/>
                  </a:lnTo>
                  <a:lnTo>
                    <a:pt x="4292" y="5464"/>
                  </a:lnTo>
                  <a:lnTo>
                    <a:pt x="4351" y="5425"/>
                  </a:lnTo>
                  <a:lnTo>
                    <a:pt x="4409" y="5385"/>
                  </a:lnTo>
                  <a:lnTo>
                    <a:pt x="4467" y="5344"/>
                  </a:lnTo>
                  <a:lnTo>
                    <a:pt x="4524" y="5300"/>
                  </a:lnTo>
                  <a:lnTo>
                    <a:pt x="4579" y="5253"/>
                  </a:lnTo>
                  <a:lnTo>
                    <a:pt x="4635" y="5206"/>
                  </a:lnTo>
                  <a:lnTo>
                    <a:pt x="4690" y="5156"/>
                  </a:lnTo>
                  <a:lnTo>
                    <a:pt x="4743" y="5105"/>
                  </a:lnTo>
                  <a:lnTo>
                    <a:pt x="4797" y="5051"/>
                  </a:lnTo>
                  <a:lnTo>
                    <a:pt x="4850" y="4996"/>
                  </a:lnTo>
                  <a:lnTo>
                    <a:pt x="4901" y="4939"/>
                  </a:lnTo>
                  <a:lnTo>
                    <a:pt x="4953" y="4879"/>
                  </a:lnTo>
                  <a:lnTo>
                    <a:pt x="4969" y="4858"/>
                  </a:lnTo>
                  <a:lnTo>
                    <a:pt x="4314" y="40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Rectangle 18"/>
            <p:cNvSpPr>
              <a:spLocks noChangeArrowheads="1"/>
            </p:cNvSpPr>
            <p:nvPr userDrawn="1"/>
          </p:nvSpPr>
          <p:spPr bwMode="auto">
            <a:xfrm>
              <a:off x="810339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8266907" y="4327525"/>
              <a:ext cx="271463" cy="565150"/>
            </a:xfrm>
            <a:custGeom>
              <a:avLst/>
              <a:gdLst>
                <a:gd name="T0" fmla="*/ 3449 w 3574"/>
                <a:gd name="T1" fmla="*/ 6194 h 7472"/>
                <a:gd name="T2" fmla="*/ 3335 w 3574"/>
                <a:gd name="T3" fmla="*/ 6255 h 7472"/>
                <a:gd name="T4" fmla="*/ 3224 w 3574"/>
                <a:gd name="T5" fmla="*/ 6308 h 7472"/>
                <a:gd name="T6" fmla="*/ 3115 w 3574"/>
                <a:gd name="T7" fmla="*/ 6353 h 7472"/>
                <a:gd name="T8" fmla="*/ 3007 w 3574"/>
                <a:gd name="T9" fmla="*/ 6388 h 7472"/>
                <a:gd name="T10" fmla="*/ 2929 w 3574"/>
                <a:gd name="T11" fmla="*/ 6408 h 7472"/>
                <a:gd name="T12" fmla="*/ 2876 w 3574"/>
                <a:gd name="T13" fmla="*/ 6420 h 7472"/>
                <a:gd name="T14" fmla="*/ 2826 w 3574"/>
                <a:gd name="T15" fmla="*/ 6429 h 7472"/>
                <a:gd name="T16" fmla="*/ 2775 w 3574"/>
                <a:gd name="T17" fmla="*/ 6435 h 7472"/>
                <a:gd name="T18" fmla="*/ 2726 w 3574"/>
                <a:gd name="T19" fmla="*/ 6439 h 7472"/>
                <a:gd name="T20" fmla="*/ 2676 w 3574"/>
                <a:gd name="T21" fmla="*/ 6442 h 7472"/>
                <a:gd name="T22" fmla="*/ 2617 w 3574"/>
                <a:gd name="T23" fmla="*/ 6441 h 7472"/>
                <a:gd name="T24" fmla="*/ 2552 w 3574"/>
                <a:gd name="T25" fmla="*/ 6437 h 7472"/>
                <a:gd name="T26" fmla="*/ 2492 w 3574"/>
                <a:gd name="T27" fmla="*/ 6428 h 7472"/>
                <a:gd name="T28" fmla="*/ 2436 w 3574"/>
                <a:gd name="T29" fmla="*/ 6414 h 7472"/>
                <a:gd name="T30" fmla="*/ 2384 w 3574"/>
                <a:gd name="T31" fmla="*/ 6395 h 7472"/>
                <a:gd name="T32" fmla="*/ 2338 w 3574"/>
                <a:gd name="T33" fmla="*/ 6370 h 7472"/>
                <a:gd name="T34" fmla="*/ 2296 w 3574"/>
                <a:gd name="T35" fmla="*/ 6342 h 7472"/>
                <a:gd name="T36" fmla="*/ 2258 w 3574"/>
                <a:gd name="T37" fmla="*/ 6308 h 7472"/>
                <a:gd name="T38" fmla="*/ 2225 w 3574"/>
                <a:gd name="T39" fmla="*/ 6269 h 7472"/>
                <a:gd name="T40" fmla="*/ 2197 w 3574"/>
                <a:gd name="T41" fmla="*/ 6225 h 7472"/>
                <a:gd name="T42" fmla="*/ 2172 w 3574"/>
                <a:gd name="T43" fmla="*/ 6175 h 7472"/>
                <a:gd name="T44" fmla="*/ 2151 w 3574"/>
                <a:gd name="T45" fmla="*/ 6121 h 7472"/>
                <a:gd name="T46" fmla="*/ 2136 w 3574"/>
                <a:gd name="T47" fmla="*/ 6060 h 7472"/>
                <a:gd name="T48" fmla="*/ 2123 w 3574"/>
                <a:gd name="T49" fmla="*/ 5995 h 7472"/>
                <a:gd name="T50" fmla="*/ 2115 w 3574"/>
                <a:gd name="T51" fmla="*/ 5924 h 7472"/>
                <a:gd name="T52" fmla="*/ 2112 w 3574"/>
                <a:gd name="T53" fmla="*/ 5847 h 7472"/>
                <a:gd name="T54" fmla="*/ 2111 w 3574"/>
                <a:gd name="T55" fmla="*/ 2816 h 7472"/>
                <a:gd name="T56" fmla="*/ 3286 w 3574"/>
                <a:gd name="T57" fmla="*/ 1755 h 7472"/>
                <a:gd name="T58" fmla="*/ 2111 w 3574"/>
                <a:gd name="T59" fmla="*/ 0 h 7472"/>
                <a:gd name="T60" fmla="*/ 977 w 3574"/>
                <a:gd name="T61" fmla="*/ 1755 h 7472"/>
                <a:gd name="T62" fmla="*/ 0 w 3574"/>
                <a:gd name="T63" fmla="*/ 2816 h 7472"/>
                <a:gd name="T64" fmla="*/ 977 w 3574"/>
                <a:gd name="T65" fmla="*/ 5997 h 7472"/>
                <a:gd name="T66" fmla="*/ 983 w 3574"/>
                <a:gd name="T67" fmla="*/ 6156 h 7472"/>
                <a:gd name="T68" fmla="*/ 1001 w 3574"/>
                <a:gd name="T69" fmla="*/ 6308 h 7472"/>
                <a:gd name="T70" fmla="*/ 1030 w 3574"/>
                <a:gd name="T71" fmla="*/ 6454 h 7472"/>
                <a:gd name="T72" fmla="*/ 1069 w 3574"/>
                <a:gd name="T73" fmla="*/ 6591 h 7472"/>
                <a:gd name="T74" fmla="*/ 1120 w 3574"/>
                <a:gd name="T75" fmla="*/ 6721 h 7472"/>
                <a:gd name="T76" fmla="*/ 1180 w 3574"/>
                <a:gd name="T77" fmla="*/ 6840 h 7472"/>
                <a:gd name="T78" fmla="*/ 1251 w 3574"/>
                <a:gd name="T79" fmla="*/ 6951 h 7472"/>
                <a:gd name="T80" fmla="*/ 1330 w 3574"/>
                <a:gd name="T81" fmla="*/ 7053 h 7472"/>
                <a:gd name="T82" fmla="*/ 1419 w 3574"/>
                <a:gd name="T83" fmla="*/ 7145 h 7472"/>
                <a:gd name="T84" fmla="*/ 1517 w 3574"/>
                <a:gd name="T85" fmla="*/ 7227 h 7472"/>
                <a:gd name="T86" fmla="*/ 1622 w 3574"/>
                <a:gd name="T87" fmla="*/ 7298 h 7472"/>
                <a:gd name="T88" fmla="*/ 1735 w 3574"/>
                <a:gd name="T89" fmla="*/ 7356 h 7472"/>
                <a:gd name="T90" fmla="*/ 1855 w 3574"/>
                <a:gd name="T91" fmla="*/ 7404 h 7472"/>
                <a:gd name="T92" fmla="*/ 1983 w 3574"/>
                <a:gd name="T93" fmla="*/ 7439 h 7472"/>
                <a:gd name="T94" fmla="*/ 2118 w 3574"/>
                <a:gd name="T95" fmla="*/ 7462 h 7472"/>
                <a:gd name="T96" fmla="*/ 2258 w 3574"/>
                <a:gd name="T97" fmla="*/ 7472 h 7472"/>
                <a:gd name="T98" fmla="*/ 2353 w 3574"/>
                <a:gd name="T99" fmla="*/ 7472 h 7472"/>
                <a:gd name="T100" fmla="*/ 2444 w 3574"/>
                <a:gd name="T101" fmla="*/ 7468 h 7472"/>
                <a:gd name="T102" fmla="*/ 2531 w 3574"/>
                <a:gd name="T103" fmla="*/ 7461 h 7472"/>
                <a:gd name="T104" fmla="*/ 2611 w 3574"/>
                <a:gd name="T105" fmla="*/ 7451 h 7472"/>
                <a:gd name="T106" fmla="*/ 2689 w 3574"/>
                <a:gd name="T107" fmla="*/ 7439 h 7472"/>
                <a:gd name="T108" fmla="*/ 2762 w 3574"/>
                <a:gd name="T109" fmla="*/ 7424 h 7472"/>
                <a:gd name="T110" fmla="*/ 2830 w 3574"/>
                <a:gd name="T111" fmla="*/ 7407 h 7472"/>
                <a:gd name="T112" fmla="*/ 2895 w 3574"/>
                <a:gd name="T113" fmla="*/ 7388 h 7472"/>
                <a:gd name="T114" fmla="*/ 2956 w 3574"/>
                <a:gd name="T115" fmla="*/ 7369 h 7472"/>
                <a:gd name="T116" fmla="*/ 3014 w 3574"/>
                <a:gd name="T117" fmla="*/ 7347 h 7472"/>
                <a:gd name="T118" fmla="*/ 3117 w 3574"/>
                <a:gd name="T119" fmla="*/ 7303 h 7472"/>
                <a:gd name="T120" fmla="*/ 3206 w 3574"/>
                <a:gd name="T121" fmla="*/ 7257 h 7472"/>
                <a:gd name="T122" fmla="*/ 3284 w 3574"/>
                <a:gd name="T123" fmla="*/ 7212 h 7472"/>
                <a:gd name="T124" fmla="*/ 3574 w 3574"/>
                <a:gd name="T125" fmla="*/ 6119 h 7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74" h="7472">
                  <a:moveTo>
                    <a:pt x="3506" y="6160"/>
                  </a:moveTo>
                  <a:lnTo>
                    <a:pt x="3449" y="6194"/>
                  </a:lnTo>
                  <a:lnTo>
                    <a:pt x="3391" y="6226"/>
                  </a:lnTo>
                  <a:lnTo>
                    <a:pt x="3335" y="6255"/>
                  </a:lnTo>
                  <a:lnTo>
                    <a:pt x="3279" y="6283"/>
                  </a:lnTo>
                  <a:lnTo>
                    <a:pt x="3224" y="6308"/>
                  </a:lnTo>
                  <a:lnTo>
                    <a:pt x="3168" y="6331"/>
                  </a:lnTo>
                  <a:lnTo>
                    <a:pt x="3115" y="6353"/>
                  </a:lnTo>
                  <a:lnTo>
                    <a:pt x="3060" y="6371"/>
                  </a:lnTo>
                  <a:lnTo>
                    <a:pt x="3007" y="6388"/>
                  </a:lnTo>
                  <a:lnTo>
                    <a:pt x="2955" y="6402"/>
                  </a:lnTo>
                  <a:lnTo>
                    <a:pt x="2929" y="6408"/>
                  </a:lnTo>
                  <a:lnTo>
                    <a:pt x="2902" y="6415"/>
                  </a:lnTo>
                  <a:lnTo>
                    <a:pt x="2876" y="6420"/>
                  </a:lnTo>
                  <a:lnTo>
                    <a:pt x="2852" y="6425"/>
                  </a:lnTo>
                  <a:lnTo>
                    <a:pt x="2826" y="6429"/>
                  </a:lnTo>
                  <a:lnTo>
                    <a:pt x="2800" y="6432"/>
                  </a:lnTo>
                  <a:lnTo>
                    <a:pt x="2775" y="6435"/>
                  </a:lnTo>
                  <a:lnTo>
                    <a:pt x="2751" y="6438"/>
                  </a:lnTo>
                  <a:lnTo>
                    <a:pt x="2726" y="6439"/>
                  </a:lnTo>
                  <a:lnTo>
                    <a:pt x="2701" y="6441"/>
                  </a:lnTo>
                  <a:lnTo>
                    <a:pt x="2676" y="6442"/>
                  </a:lnTo>
                  <a:lnTo>
                    <a:pt x="2651" y="6442"/>
                  </a:lnTo>
                  <a:lnTo>
                    <a:pt x="2617" y="6441"/>
                  </a:lnTo>
                  <a:lnTo>
                    <a:pt x="2584" y="6440"/>
                  </a:lnTo>
                  <a:lnTo>
                    <a:pt x="2552" y="6437"/>
                  </a:lnTo>
                  <a:lnTo>
                    <a:pt x="2521" y="6433"/>
                  </a:lnTo>
                  <a:lnTo>
                    <a:pt x="2492" y="6428"/>
                  </a:lnTo>
                  <a:lnTo>
                    <a:pt x="2463" y="6421"/>
                  </a:lnTo>
                  <a:lnTo>
                    <a:pt x="2436" y="6414"/>
                  </a:lnTo>
                  <a:lnTo>
                    <a:pt x="2409" y="6404"/>
                  </a:lnTo>
                  <a:lnTo>
                    <a:pt x="2384" y="6395"/>
                  </a:lnTo>
                  <a:lnTo>
                    <a:pt x="2361" y="6384"/>
                  </a:lnTo>
                  <a:lnTo>
                    <a:pt x="2338" y="6370"/>
                  </a:lnTo>
                  <a:lnTo>
                    <a:pt x="2316" y="6357"/>
                  </a:lnTo>
                  <a:lnTo>
                    <a:pt x="2296" y="6342"/>
                  </a:lnTo>
                  <a:lnTo>
                    <a:pt x="2276" y="6326"/>
                  </a:lnTo>
                  <a:lnTo>
                    <a:pt x="2258" y="6308"/>
                  </a:lnTo>
                  <a:lnTo>
                    <a:pt x="2241" y="6289"/>
                  </a:lnTo>
                  <a:lnTo>
                    <a:pt x="2225" y="6269"/>
                  </a:lnTo>
                  <a:lnTo>
                    <a:pt x="2210" y="6248"/>
                  </a:lnTo>
                  <a:lnTo>
                    <a:pt x="2197" y="6225"/>
                  </a:lnTo>
                  <a:lnTo>
                    <a:pt x="2183" y="6201"/>
                  </a:lnTo>
                  <a:lnTo>
                    <a:pt x="2172" y="6175"/>
                  </a:lnTo>
                  <a:lnTo>
                    <a:pt x="2161" y="6149"/>
                  </a:lnTo>
                  <a:lnTo>
                    <a:pt x="2151" y="6121"/>
                  </a:lnTo>
                  <a:lnTo>
                    <a:pt x="2143" y="6091"/>
                  </a:lnTo>
                  <a:lnTo>
                    <a:pt x="2136" y="6060"/>
                  </a:lnTo>
                  <a:lnTo>
                    <a:pt x="2128" y="6028"/>
                  </a:lnTo>
                  <a:lnTo>
                    <a:pt x="2123" y="5995"/>
                  </a:lnTo>
                  <a:lnTo>
                    <a:pt x="2119" y="5960"/>
                  </a:lnTo>
                  <a:lnTo>
                    <a:pt x="2115" y="5924"/>
                  </a:lnTo>
                  <a:lnTo>
                    <a:pt x="2113" y="5886"/>
                  </a:lnTo>
                  <a:lnTo>
                    <a:pt x="2112" y="5847"/>
                  </a:lnTo>
                  <a:lnTo>
                    <a:pt x="2111" y="5807"/>
                  </a:lnTo>
                  <a:lnTo>
                    <a:pt x="2111" y="2816"/>
                  </a:lnTo>
                  <a:lnTo>
                    <a:pt x="3286" y="2816"/>
                  </a:lnTo>
                  <a:lnTo>
                    <a:pt x="3286" y="1755"/>
                  </a:lnTo>
                  <a:lnTo>
                    <a:pt x="2111" y="1755"/>
                  </a:lnTo>
                  <a:lnTo>
                    <a:pt x="2111" y="0"/>
                  </a:lnTo>
                  <a:lnTo>
                    <a:pt x="977" y="607"/>
                  </a:lnTo>
                  <a:lnTo>
                    <a:pt x="977" y="1755"/>
                  </a:lnTo>
                  <a:lnTo>
                    <a:pt x="0" y="1755"/>
                  </a:lnTo>
                  <a:lnTo>
                    <a:pt x="0" y="2816"/>
                  </a:lnTo>
                  <a:lnTo>
                    <a:pt x="977" y="2816"/>
                  </a:lnTo>
                  <a:lnTo>
                    <a:pt x="977" y="5997"/>
                  </a:lnTo>
                  <a:lnTo>
                    <a:pt x="978" y="6078"/>
                  </a:lnTo>
                  <a:lnTo>
                    <a:pt x="983" y="6156"/>
                  </a:lnTo>
                  <a:lnTo>
                    <a:pt x="991" y="6233"/>
                  </a:lnTo>
                  <a:lnTo>
                    <a:pt x="1001" y="6308"/>
                  </a:lnTo>
                  <a:lnTo>
                    <a:pt x="1013" y="6383"/>
                  </a:lnTo>
                  <a:lnTo>
                    <a:pt x="1030" y="6454"/>
                  </a:lnTo>
                  <a:lnTo>
                    <a:pt x="1048" y="6524"/>
                  </a:lnTo>
                  <a:lnTo>
                    <a:pt x="1069" y="6591"/>
                  </a:lnTo>
                  <a:lnTo>
                    <a:pt x="1094" y="6657"/>
                  </a:lnTo>
                  <a:lnTo>
                    <a:pt x="1120" y="6721"/>
                  </a:lnTo>
                  <a:lnTo>
                    <a:pt x="1148" y="6781"/>
                  </a:lnTo>
                  <a:lnTo>
                    <a:pt x="1180" y="6840"/>
                  </a:lnTo>
                  <a:lnTo>
                    <a:pt x="1214" y="6898"/>
                  </a:lnTo>
                  <a:lnTo>
                    <a:pt x="1251" y="6951"/>
                  </a:lnTo>
                  <a:lnTo>
                    <a:pt x="1290" y="7004"/>
                  </a:lnTo>
                  <a:lnTo>
                    <a:pt x="1330" y="7053"/>
                  </a:lnTo>
                  <a:lnTo>
                    <a:pt x="1373" y="7101"/>
                  </a:lnTo>
                  <a:lnTo>
                    <a:pt x="1419" y="7145"/>
                  </a:lnTo>
                  <a:lnTo>
                    <a:pt x="1466" y="7187"/>
                  </a:lnTo>
                  <a:lnTo>
                    <a:pt x="1517" y="7227"/>
                  </a:lnTo>
                  <a:lnTo>
                    <a:pt x="1568" y="7264"/>
                  </a:lnTo>
                  <a:lnTo>
                    <a:pt x="1622" y="7298"/>
                  </a:lnTo>
                  <a:lnTo>
                    <a:pt x="1678" y="7329"/>
                  </a:lnTo>
                  <a:lnTo>
                    <a:pt x="1735" y="7356"/>
                  </a:lnTo>
                  <a:lnTo>
                    <a:pt x="1794" y="7382"/>
                  </a:lnTo>
                  <a:lnTo>
                    <a:pt x="1855" y="7404"/>
                  </a:lnTo>
                  <a:lnTo>
                    <a:pt x="1919" y="7423"/>
                  </a:lnTo>
                  <a:lnTo>
                    <a:pt x="1983" y="7439"/>
                  </a:lnTo>
                  <a:lnTo>
                    <a:pt x="2050" y="7452"/>
                  </a:lnTo>
                  <a:lnTo>
                    <a:pt x="2118" y="7462"/>
                  </a:lnTo>
                  <a:lnTo>
                    <a:pt x="2187" y="7469"/>
                  </a:lnTo>
                  <a:lnTo>
                    <a:pt x="2258" y="7472"/>
                  </a:lnTo>
                  <a:lnTo>
                    <a:pt x="2307" y="7472"/>
                  </a:lnTo>
                  <a:lnTo>
                    <a:pt x="2353" y="7472"/>
                  </a:lnTo>
                  <a:lnTo>
                    <a:pt x="2400" y="7470"/>
                  </a:lnTo>
                  <a:lnTo>
                    <a:pt x="2444" y="7468"/>
                  </a:lnTo>
                  <a:lnTo>
                    <a:pt x="2487" y="7465"/>
                  </a:lnTo>
                  <a:lnTo>
                    <a:pt x="2531" y="7461"/>
                  </a:lnTo>
                  <a:lnTo>
                    <a:pt x="2572" y="7456"/>
                  </a:lnTo>
                  <a:lnTo>
                    <a:pt x="2611" y="7451"/>
                  </a:lnTo>
                  <a:lnTo>
                    <a:pt x="2650" y="7445"/>
                  </a:lnTo>
                  <a:lnTo>
                    <a:pt x="2689" y="7439"/>
                  </a:lnTo>
                  <a:lnTo>
                    <a:pt x="2726" y="7432"/>
                  </a:lnTo>
                  <a:lnTo>
                    <a:pt x="2762" y="7424"/>
                  </a:lnTo>
                  <a:lnTo>
                    <a:pt x="2797" y="7416"/>
                  </a:lnTo>
                  <a:lnTo>
                    <a:pt x="2830" y="7407"/>
                  </a:lnTo>
                  <a:lnTo>
                    <a:pt x="2863" y="7399"/>
                  </a:lnTo>
                  <a:lnTo>
                    <a:pt x="2895" y="7388"/>
                  </a:lnTo>
                  <a:lnTo>
                    <a:pt x="2926" y="7379"/>
                  </a:lnTo>
                  <a:lnTo>
                    <a:pt x="2956" y="7369"/>
                  </a:lnTo>
                  <a:lnTo>
                    <a:pt x="2985" y="7359"/>
                  </a:lnTo>
                  <a:lnTo>
                    <a:pt x="3014" y="7347"/>
                  </a:lnTo>
                  <a:lnTo>
                    <a:pt x="3066" y="7326"/>
                  </a:lnTo>
                  <a:lnTo>
                    <a:pt x="3117" y="7303"/>
                  </a:lnTo>
                  <a:lnTo>
                    <a:pt x="3163" y="7279"/>
                  </a:lnTo>
                  <a:lnTo>
                    <a:pt x="3206" y="7257"/>
                  </a:lnTo>
                  <a:lnTo>
                    <a:pt x="3247" y="7234"/>
                  </a:lnTo>
                  <a:lnTo>
                    <a:pt x="3284" y="7212"/>
                  </a:lnTo>
                  <a:lnTo>
                    <a:pt x="3295" y="7205"/>
                  </a:lnTo>
                  <a:lnTo>
                    <a:pt x="3574" y="6119"/>
                  </a:lnTo>
                  <a:lnTo>
                    <a:pt x="3506" y="61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Rectangle 20"/>
            <p:cNvSpPr>
              <a:spLocks noChangeArrowheads="1"/>
            </p:cNvSpPr>
            <p:nvPr userDrawn="1"/>
          </p:nvSpPr>
          <p:spPr bwMode="auto">
            <a:xfrm>
              <a:off x="860504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8044657" y="4205288"/>
              <a:ext cx="703263" cy="185737"/>
            </a:xfrm>
            <a:custGeom>
              <a:avLst/>
              <a:gdLst>
                <a:gd name="T0" fmla="*/ 9100 w 9291"/>
                <a:gd name="T1" fmla="*/ 2197 h 2462"/>
                <a:gd name="T2" fmla="*/ 8781 w 9291"/>
                <a:gd name="T3" fmla="*/ 1819 h 2462"/>
                <a:gd name="T4" fmla="*/ 8425 w 9291"/>
                <a:gd name="T5" fmla="*/ 1469 h 2462"/>
                <a:gd name="T6" fmla="*/ 8035 w 9291"/>
                <a:gd name="T7" fmla="*/ 1148 h 2462"/>
                <a:gd name="T8" fmla="*/ 7615 w 9291"/>
                <a:gd name="T9" fmla="*/ 862 h 2462"/>
                <a:gd name="T10" fmla="*/ 7168 w 9291"/>
                <a:gd name="T11" fmla="*/ 610 h 2462"/>
                <a:gd name="T12" fmla="*/ 6697 w 9291"/>
                <a:gd name="T13" fmla="*/ 399 h 2462"/>
                <a:gd name="T14" fmla="*/ 6206 w 9291"/>
                <a:gd name="T15" fmla="*/ 229 h 2462"/>
                <a:gd name="T16" fmla="*/ 5698 w 9291"/>
                <a:gd name="T17" fmla="*/ 104 h 2462"/>
                <a:gd name="T18" fmla="*/ 5178 w 9291"/>
                <a:gd name="T19" fmla="*/ 27 h 2462"/>
                <a:gd name="T20" fmla="*/ 4646 w 9291"/>
                <a:gd name="T21" fmla="*/ 0 h 2462"/>
                <a:gd name="T22" fmla="*/ 4123 w 9291"/>
                <a:gd name="T23" fmla="*/ 26 h 2462"/>
                <a:gd name="T24" fmla="*/ 3608 w 9291"/>
                <a:gd name="T25" fmla="*/ 102 h 2462"/>
                <a:gd name="T26" fmla="*/ 3104 w 9291"/>
                <a:gd name="T27" fmla="*/ 225 h 2462"/>
                <a:gd name="T28" fmla="*/ 2616 w 9291"/>
                <a:gd name="T29" fmla="*/ 392 h 2462"/>
                <a:gd name="T30" fmla="*/ 2147 w 9291"/>
                <a:gd name="T31" fmla="*/ 601 h 2462"/>
                <a:gd name="T32" fmla="*/ 1699 w 9291"/>
                <a:gd name="T33" fmla="*/ 849 h 2462"/>
                <a:gd name="T34" fmla="*/ 1276 w 9291"/>
                <a:gd name="T35" fmla="*/ 1136 h 2462"/>
                <a:gd name="T36" fmla="*/ 883 w 9291"/>
                <a:gd name="T37" fmla="*/ 1456 h 2462"/>
                <a:gd name="T38" fmla="*/ 521 w 9291"/>
                <a:gd name="T39" fmla="*/ 1810 h 2462"/>
                <a:gd name="T40" fmla="*/ 195 w 9291"/>
                <a:gd name="T41" fmla="*/ 2192 h 2462"/>
                <a:gd name="T42" fmla="*/ 1328 w 9291"/>
                <a:gd name="T43" fmla="*/ 2462 h 2462"/>
                <a:gd name="T44" fmla="*/ 1590 w 9291"/>
                <a:gd name="T45" fmla="*/ 2212 h 2462"/>
                <a:gd name="T46" fmla="*/ 1865 w 9291"/>
                <a:gd name="T47" fmla="*/ 1983 h 2462"/>
                <a:gd name="T48" fmla="*/ 2152 w 9291"/>
                <a:gd name="T49" fmla="*/ 1778 h 2462"/>
                <a:gd name="T50" fmla="*/ 2450 w 9291"/>
                <a:gd name="T51" fmla="*/ 1597 h 2462"/>
                <a:gd name="T52" fmla="*/ 2758 w 9291"/>
                <a:gd name="T53" fmla="*/ 1440 h 2462"/>
                <a:gd name="T54" fmla="*/ 3076 w 9291"/>
                <a:gd name="T55" fmla="*/ 1307 h 2462"/>
                <a:gd name="T56" fmla="*/ 3401 w 9291"/>
                <a:gd name="T57" fmla="*/ 1199 h 2462"/>
                <a:gd name="T58" fmla="*/ 3733 w 9291"/>
                <a:gd name="T59" fmla="*/ 1115 h 2462"/>
                <a:gd name="T60" fmla="*/ 4072 w 9291"/>
                <a:gd name="T61" fmla="*/ 1059 h 2462"/>
                <a:gd name="T62" fmla="*/ 4415 w 9291"/>
                <a:gd name="T63" fmla="*/ 1028 h 2462"/>
                <a:gd name="T64" fmla="*/ 4760 w 9291"/>
                <a:gd name="T65" fmla="*/ 1023 h 2462"/>
                <a:gd name="T66" fmla="*/ 5100 w 9291"/>
                <a:gd name="T67" fmla="*/ 1045 h 2462"/>
                <a:gd name="T68" fmla="*/ 5438 w 9291"/>
                <a:gd name="T69" fmla="*/ 1094 h 2462"/>
                <a:gd name="T70" fmla="*/ 5771 w 9291"/>
                <a:gd name="T71" fmla="*/ 1168 h 2462"/>
                <a:gd name="T72" fmla="*/ 6098 w 9291"/>
                <a:gd name="T73" fmla="*/ 1268 h 2462"/>
                <a:gd name="T74" fmla="*/ 6419 w 9291"/>
                <a:gd name="T75" fmla="*/ 1393 h 2462"/>
                <a:gd name="T76" fmla="*/ 6732 w 9291"/>
                <a:gd name="T77" fmla="*/ 1541 h 2462"/>
                <a:gd name="T78" fmla="*/ 7036 w 9291"/>
                <a:gd name="T79" fmla="*/ 1715 h 2462"/>
                <a:gd name="T80" fmla="*/ 7329 w 9291"/>
                <a:gd name="T81" fmla="*/ 1912 h 2462"/>
                <a:gd name="T82" fmla="*/ 7609 w 9291"/>
                <a:gd name="T83" fmla="*/ 2132 h 2462"/>
                <a:gd name="T84" fmla="*/ 7876 w 9291"/>
                <a:gd name="T85" fmla="*/ 2377 h 2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291" h="2462">
                  <a:moveTo>
                    <a:pt x="9291" y="2462"/>
                  </a:moveTo>
                  <a:lnTo>
                    <a:pt x="9198" y="2328"/>
                  </a:lnTo>
                  <a:lnTo>
                    <a:pt x="9100" y="2197"/>
                  </a:lnTo>
                  <a:lnTo>
                    <a:pt x="8999" y="2069"/>
                  </a:lnTo>
                  <a:lnTo>
                    <a:pt x="8893" y="1943"/>
                  </a:lnTo>
                  <a:lnTo>
                    <a:pt x="8781" y="1819"/>
                  </a:lnTo>
                  <a:lnTo>
                    <a:pt x="8667" y="1700"/>
                  </a:lnTo>
                  <a:lnTo>
                    <a:pt x="8548" y="1582"/>
                  </a:lnTo>
                  <a:lnTo>
                    <a:pt x="8425" y="1469"/>
                  </a:lnTo>
                  <a:lnTo>
                    <a:pt x="8299" y="1358"/>
                  </a:lnTo>
                  <a:lnTo>
                    <a:pt x="8169" y="1252"/>
                  </a:lnTo>
                  <a:lnTo>
                    <a:pt x="8035" y="1148"/>
                  </a:lnTo>
                  <a:lnTo>
                    <a:pt x="7899" y="1049"/>
                  </a:lnTo>
                  <a:lnTo>
                    <a:pt x="7759" y="953"/>
                  </a:lnTo>
                  <a:lnTo>
                    <a:pt x="7615" y="862"/>
                  </a:lnTo>
                  <a:lnTo>
                    <a:pt x="7469" y="774"/>
                  </a:lnTo>
                  <a:lnTo>
                    <a:pt x="7319" y="690"/>
                  </a:lnTo>
                  <a:lnTo>
                    <a:pt x="7168" y="610"/>
                  </a:lnTo>
                  <a:lnTo>
                    <a:pt x="7013" y="535"/>
                  </a:lnTo>
                  <a:lnTo>
                    <a:pt x="6856" y="465"/>
                  </a:lnTo>
                  <a:lnTo>
                    <a:pt x="6697" y="399"/>
                  </a:lnTo>
                  <a:lnTo>
                    <a:pt x="6535" y="337"/>
                  </a:lnTo>
                  <a:lnTo>
                    <a:pt x="6371" y="281"/>
                  </a:lnTo>
                  <a:lnTo>
                    <a:pt x="6206" y="229"/>
                  </a:lnTo>
                  <a:lnTo>
                    <a:pt x="6038" y="182"/>
                  </a:lnTo>
                  <a:lnTo>
                    <a:pt x="5869" y="140"/>
                  </a:lnTo>
                  <a:lnTo>
                    <a:pt x="5698" y="104"/>
                  </a:lnTo>
                  <a:lnTo>
                    <a:pt x="5526" y="72"/>
                  </a:lnTo>
                  <a:lnTo>
                    <a:pt x="5352" y="47"/>
                  </a:lnTo>
                  <a:lnTo>
                    <a:pt x="5178" y="27"/>
                  </a:lnTo>
                  <a:lnTo>
                    <a:pt x="5001" y="13"/>
                  </a:lnTo>
                  <a:lnTo>
                    <a:pt x="4824" y="3"/>
                  </a:lnTo>
                  <a:lnTo>
                    <a:pt x="4646" y="0"/>
                  </a:lnTo>
                  <a:lnTo>
                    <a:pt x="4471" y="3"/>
                  </a:lnTo>
                  <a:lnTo>
                    <a:pt x="4297" y="13"/>
                  </a:lnTo>
                  <a:lnTo>
                    <a:pt x="4123" y="26"/>
                  </a:lnTo>
                  <a:lnTo>
                    <a:pt x="3950" y="47"/>
                  </a:lnTo>
                  <a:lnTo>
                    <a:pt x="3779" y="71"/>
                  </a:lnTo>
                  <a:lnTo>
                    <a:pt x="3608" y="102"/>
                  </a:lnTo>
                  <a:lnTo>
                    <a:pt x="3438" y="137"/>
                  </a:lnTo>
                  <a:lnTo>
                    <a:pt x="3271" y="179"/>
                  </a:lnTo>
                  <a:lnTo>
                    <a:pt x="3104" y="225"/>
                  </a:lnTo>
                  <a:lnTo>
                    <a:pt x="2940" y="275"/>
                  </a:lnTo>
                  <a:lnTo>
                    <a:pt x="2777" y="331"/>
                  </a:lnTo>
                  <a:lnTo>
                    <a:pt x="2616" y="392"/>
                  </a:lnTo>
                  <a:lnTo>
                    <a:pt x="2457" y="457"/>
                  </a:lnTo>
                  <a:lnTo>
                    <a:pt x="2300" y="527"/>
                  </a:lnTo>
                  <a:lnTo>
                    <a:pt x="2147" y="601"/>
                  </a:lnTo>
                  <a:lnTo>
                    <a:pt x="1994" y="679"/>
                  </a:lnTo>
                  <a:lnTo>
                    <a:pt x="1845" y="763"/>
                  </a:lnTo>
                  <a:lnTo>
                    <a:pt x="1699" y="849"/>
                  </a:lnTo>
                  <a:lnTo>
                    <a:pt x="1555" y="941"/>
                  </a:lnTo>
                  <a:lnTo>
                    <a:pt x="1414" y="1036"/>
                  </a:lnTo>
                  <a:lnTo>
                    <a:pt x="1276" y="1136"/>
                  </a:lnTo>
                  <a:lnTo>
                    <a:pt x="1142" y="1239"/>
                  </a:lnTo>
                  <a:lnTo>
                    <a:pt x="1010" y="1346"/>
                  </a:lnTo>
                  <a:lnTo>
                    <a:pt x="883" y="1456"/>
                  </a:lnTo>
                  <a:lnTo>
                    <a:pt x="758" y="1571"/>
                  </a:lnTo>
                  <a:lnTo>
                    <a:pt x="637" y="1688"/>
                  </a:lnTo>
                  <a:lnTo>
                    <a:pt x="521" y="1810"/>
                  </a:lnTo>
                  <a:lnTo>
                    <a:pt x="408" y="1934"/>
                  </a:lnTo>
                  <a:lnTo>
                    <a:pt x="300" y="2061"/>
                  </a:lnTo>
                  <a:lnTo>
                    <a:pt x="195" y="2192"/>
                  </a:lnTo>
                  <a:lnTo>
                    <a:pt x="95" y="2326"/>
                  </a:lnTo>
                  <a:lnTo>
                    <a:pt x="0" y="2462"/>
                  </a:lnTo>
                  <a:lnTo>
                    <a:pt x="1328" y="2462"/>
                  </a:lnTo>
                  <a:lnTo>
                    <a:pt x="1414" y="2377"/>
                  </a:lnTo>
                  <a:lnTo>
                    <a:pt x="1501" y="2293"/>
                  </a:lnTo>
                  <a:lnTo>
                    <a:pt x="1590" y="2212"/>
                  </a:lnTo>
                  <a:lnTo>
                    <a:pt x="1680" y="2132"/>
                  </a:lnTo>
                  <a:lnTo>
                    <a:pt x="1772" y="2057"/>
                  </a:lnTo>
                  <a:lnTo>
                    <a:pt x="1865" y="1983"/>
                  </a:lnTo>
                  <a:lnTo>
                    <a:pt x="1959" y="1912"/>
                  </a:lnTo>
                  <a:lnTo>
                    <a:pt x="2055" y="1844"/>
                  </a:lnTo>
                  <a:lnTo>
                    <a:pt x="2152" y="1778"/>
                  </a:lnTo>
                  <a:lnTo>
                    <a:pt x="2250" y="1715"/>
                  </a:lnTo>
                  <a:lnTo>
                    <a:pt x="2350" y="1654"/>
                  </a:lnTo>
                  <a:lnTo>
                    <a:pt x="2450" y="1597"/>
                  </a:lnTo>
                  <a:lnTo>
                    <a:pt x="2552" y="1542"/>
                  </a:lnTo>
                  <a:lnTo>
                    <a:pt x="2654" y="1489"/>
                  </a:lnTo>
                  <a:lnTo>
                    <a:pt x="2758" y="1440"/>
                  </a:lnTo>
                  <a:lnTo>
                    <a:pt x="2864" y="1393"/>
                  </a:lnTo>
                  <a:lnTo>
                    <a:pt x="2969" y="1348"/>
                  </a:lnTo>
                  <a:lnTo>
                    <a:pt x="3076" y="1307"/>
                  </a:lnTo>
                  <a:lnTo>
                    <a:pt x="3184" y="1268"/>
                  </a:lnTo>
                  <a:lnTo>
                    <a:pt x="3292" y="1232"/>
                  </a:lnTo>
                  <a:lnTo>
                    <a:pt x="3401" y="1199"/>
                  </a:lnTo>
                  <a:lnTo>
                    <a:pt x="3512" y="1168"/>
                  </a:lnTo>
                  <a:lnTo>
                    <a:pt x="3622" y="1140"/>
                  </a:lnTo>
                  <a:lnTo>
                    <a:pt x="3733" y="1115"/>
                  </a:lnTo>
                  <a:lnTo>
                    <a:pt x="3846" y="1094"/>
                  </a:lnTo>
                  <a:lnTo>
                    <a:pt x="3958" y="1075"/>
                  </a:lnTo>
                  <a:lnTo>
                    <a:pt x="4072" y="1059"/>
                  </a:lnTo>
                  <a:lnTo>
                    <a:pt x="4186" y="1045"/>
                  </a:lnTo>
                  <a:lnTo>
                    <a:pt x="4300" y="1035"/>
                  </a:lnTo>
                  <a:lnTo>
                    <a:pt x="4415" y="1028"/>
                  </a:lnTo>
                  <a:lnTo>
                    <a:pt x="4531" y="1024"/>
                  </a:lnTo>
                  <a:lnTo>
                    <a:pt x="4646" y="1022"/>
                  </a:lnTo>
                  <a:lnTo>
                    <a:pt x="4760" y="1023"/>
                  </a:lnTo>
                  <a:lnTo>
                    <a:pt x="4873" y="1028"/>
                  </a:lnTo>
                  <a:lnTo>
                    <a:pt x="4987" y="1035"/>
                  </a:lnTo>
                  <a:lnTo>
                    <a:pt x="5100" y="1045"/>
                  </a:lnTo>
                  <a:lnTo>
                    <a:pt x="5213" y="1059"/>
                  </a:lnTo>
                  <a:lnTo>
                    <a:pt x="5325" y="1074"/>
                  </a:lnTo>
                  <a:lnTo>
                    <a:pt x="5438" y="1094"/>
                  </a:lnTo>
                  <a:lnTo>
                    <a:pt x="5549" y="1115"/>
                  </a:lnTo>
                  <a:lnTo>
                    <a:pt x="5660" y="1140"/>
                  </a:lnTo>
                  <a:lnTo>
                    <a:pt x="5771" y="1168"/>
                  </a:lnTo>
                  <a:lnTo>
                    <a:pt x="5880" y="1198"/>
                  </a:lnTo>
                  <a:lnTo>
                    <a:pt x="5990" y="1232"/>
                  </a:lnTo>
                  <a:lnTo>
                    <a:pt x="6098" y="1268"/>
                  </a:lnTo>
                  <a:lnTo>
                    <a:pt x="6206" y="1306"/>
                  </a:lnTo>
                  <a:lnTo>
                    <a:pt x="6313" y="1348"/>
                  </a:lnTo>
                  <a:lnTo>
                    <a:pt x="6419" y="1393"/>
                  </a:lnTo>
                  <a:lnTo>
                    <a:pt x="6524" y="1439"/>
                  </a:lnTo>
                  <a:lnTo>
                    <a:pt x="6629" y="1489"/>
                  </a:lnTo>
                  <a:lnTo>
                    <a:pt x="6732" y="1541"/>
                  </a:lnTo>
                  <a:lnTo>
                    <a:pt x="6834" y="1597"/>
                  </a:lnTo>
                  <a:lnTo>
                    <a:pt x="6936" y="1654"/>
                  </a:lnTo>
                  <a:lnTo>
                    <a:pt x="7036" y="1715"/>
                  </a:lnTo>
                  <a:lnTo>
                    <a:pt x="7135" y="1778"/>
                  </a:lnTo>
                  <a:lnTo>
                    <a:pt x="7232" y="1844"/>
                  </a:lnTo>
                  <a:lnTo>
                    <a:pt x="7329" y="1912"/>
                  </a:lnTo>
                  <a:lnTo>
                    <a:pt x="7423" y="1983"/>
                  </a:lnTo>
                  <a:lnTo>
                    <a:pt x="7517" y="2057"/>
                  </a:lnTo>
                  <a:lnTo>
                    <a:pt x="7609" y="2132"/>
                  </a:lnTo>
                  <a:lnTo>
                    <a:pt x="7700" y="2212"/>
                  </a:lnTo>
                  <a:lnTo>
                    <a:pt x="7789" y="2293"/>
                  </a:lnTo>
                  <a:lnTo>
                    <a:pt x="7876" y="2377"/>
                  </a:lnTo>
                  <a:lnTo>
                    <a:pt x="7962" y="2462"/>
                  </a:lnTo>
                  <a:lnTo>
                    <a:pt x="9291" y="246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22"/>
            <p:cNvSpPr>
              <a:spLocks noEditPoints="1"/>
            </p:cNvSpPr>
            <p:nvPr userDrawn="1"/>
          </p:nvSpPr>
          <p:spPr bwMode="auto">
            <a:xfrm>
              <a:off x="8790782" y="4321175"/>
              <a:ext cx="92075" cy="92075"/>
            </a:xfrm>
            <a:custGeom>
              <a:avLst/>
              <a:gdLst>
                <a:gd name="T0" fmla="*/ 1101 w 1215"/>
                <a:gd name="T1" fmla="*/ 737 h 1213"/>
                <a:gd name="T2" fmla="*/ 1044 w 1215"/>
                <a:gd name="T3" fmla="*/ 874 h 1213"/>
                <a:gd name="T4" fmla="*/ 954 w 1215"/>
                <a:gd name="T5" fmla="*/ 986 h 1213"/>
                <a:gd name="T6" fmla="*/ 832 w 1215"/>
                <a:gd name="T7" fmla="*/ 1066 h 1213"/>
                <a:gd name="T8" fmla="*/ 688 w 1215"/>
                <a:gd name="T9" fmla="*/ 1110 h 1213"/>
                <a:gd name="T10" fmla="*/ 529 w 1215"/>
                <a:gd name="T11" fmla="*/ 1110 h 1213"/>
                <a:gd name="T12" fmla="*/ 383 w 1215"/>
                <a:gd name="T13" fmla="*/ 1066 h 1213"/>
                <a:gd name="T14" fmla="*/ 262 w 1215"/>
                <a:gd name="T15" fmla="*/ 986 h 1213"/>
                <a:gd name="T16" fmla="*/ 170 w 1215"/>
                <a:gd name="T17" fmla="*/ 874 h 1213"/>
                <a:gd name="T18" fmla="*/ 114 w 1215"/>
                <a:gd name="T19" fmla="*/ 737 h 1213"/>
                <a:gd name="T20" fmla="*/ 98 w 1215"/>
                <a:gd name="T21" fmla="*/ 580 h 1213"/>
                <a:gd name="T22" fmla="*/ 128 w 1215"/>
                <a:gd name="T23" fmla="*/ 429 h 1213"/>
                <a:gd name="T24" fmla="*/ 197 w 1215"/>
                <a:gd name="T25" fmla="*/ 299 h 1213"/>
                <a:gd name="T26" fmla="*/ 300 w 1215"/>
                <a:gd name="T27" fmla="*/ 197 h 1213"/>
                <a:gd name="T28" fmla="*/ 430 w 1215"/>
                <a:gd name="T29" fmla="*/ 128 h 1213"/>
                <a:gd name="T30" fmla="*/ 581 w 1215"/>
                <a:gd name="T31" fmla="*/ 99 h 1213"/>
                <a:gd name="T32" fmla="*/ 738 w 1215"/>
                <a:gd name="T33" fmla="*/ 113 h 1213"/>
                <a:gd name="T34" fmla="*/ 875 w 1215"/>
                <a:gd name="T35" fmla="*/ 170 h 1213"/>
                <a:gd name="T36" fmla="*/ 988 w 1215"/>
                <a:gd name="T37" fmla="*/ 262 h 1213"/>
                <a:gd name="T38" fmla="*/ 1068 w 1215"/>
                <a:gd name="T39" fmla="*/ 382 h 1213"/>
                <a:gd name="T40" fmla="*/ 1112 w 1215"/>
                <a:gd name="T41" fmla="*/ 527 h 1213"/>
                <a:gd name="T42" fmla="*/ 1212 w 1215"/>
                <a:gd name="T43" fmla="*/ 543 h 1213"/>
                <a:gd name="T44" fmla="*/ 1168 w 1215"/>
                <a:gd name="T45" fmla="*/ 367 h 1213"/>
                <a:gd name="T46" fmla="*/ 1080 w 1215"/>
                <a:gd name="T47" fmla="*/ 217 h 1213"/>
                <a:gd name="T48" fmla="*/ 952 w 1215"/>
                <a:gd name="T49" fmla="*/ 101 h 1213"/>
                <a:gd name="T50" fmla="*/ 792 w 1215"/>
                <a:gd name="T51" fmla="*/ 27 h 1213"/>
                <a:gd name="T52" fmla="*/ 608 w 1215"/>
                <a:gd name="T53" fmla="*/ 0 h 1213"/>
                <a:gd name="T54" fmla="*/ 423 w 1215"/>
                <a:gd name="T55" fmla="*/ 27 h 1213"/>
                <a:gd name="T56" fmla="*/ 265 w 1215"/>
                <a:gd name="T57" fmla="*/ 101 h 1213"/>
                <a:gd name="T58" fmla="*/ 137 w 1215"/>
                <a:gd name="T59" fmla="*/ 217 h 1213"/>
                <a:gd name="T60" fmla="*/ 47 w 1215"/>
                <a:gd name="T61" fmla="*/ 367 h 1213"/>
                <a:gd name="T62" fmla="*/ 4 w 1215"/>
                <a:gd name="T63" fmla="*/ 543 h 1213"/>
                <a:gd name="T64" fmla="*/ 13 w 1215"/>
                <a:gd name="T65" fmla="*/ 731 h 1213"/>
                <a:gd name="T66" fmla="*/ 72 w 1215"/>
                <a:gd name="T67" fmla="*/ 899 h 1213"/>
                <a:gd name="T68" fmla="*/ 175 w 1215"/>
                <a:gd name="T69" fmla="*/ 1039 h 1213"/>
                <a:gd name="T70" fmla="*/ 314 w 1215"/>
                <a:gd name="T71" fmla="*/ 1142 h 1213"/>
                <a:gd name="T72" fmla="*/ 483 w 1215"/>
                <a:gd name="T73" fmla="*/ 1200 h 1213"/>
                <a:gd name="T74" fmla="*/ 672 w 1215"/>
                <a:gd name="T75" fmla="*/ 1210 h 1213"/>
                <a:gd name="T76" fmla="*/ 848 w 1215"/>
                <a:gd name="T77" fmla="*/ 1166 h 1213"/>
                <a:gd name="T78" fmla="*/ 998 w 1215"/>
                <a:gd name="T79" fmla="*/ 1078 h 1213"/>
                <a:gd name="T80" fmla="*/ 1114 w 1215"/>
                <a:gd name="T81" fmla="*/ 950 h 1213"/>
                <a:gd name="T82" fmla="*/ 1188 w 1215"/>
                <a:gd name="T83" fmla="*/ 790 h 1213"/>
                <a:gd name="T84" fmla="*/ 1215 w 1215"/>
                <a:gd name="T85" fmla="*/ 607 h 1213"/>
                <a:gd name="T86" fmla="*/ 878 w 1215"/>
                <a:gd name="T87" fmla="*/ 405 h 1213"/>
                <a:gd name="T88" fmla="*/ 854 w 1215"/>
                <a:gd name="T89" fmla="*/ 348 h 1213"/>
                <a:gd name="T90" fmla="*/ 813 w 1215"/>
                <a:gd name="T91" fmla="*/ 306 h 1213"/>
                <a:gd name="T92" fmla="*/ 732 w 1215"/>
                <a:gd name="T93" fmla="*/ 271 h 1213"/>
                <a:gd name="T94" fmla="*/ 490 w 1215"/>
                <a:gd name="T95" fmla="*/ 925 h 1213"/>
                <a:gd name="T96" fmla="*/ 760 w 1215"/>
                <a:gd name="T97" fmla="*/ 653 h 1213"/>
                <a:gd name="T98" fmla="*/ 837 w 1215"/>
                <a:gd name="T99" fmla="*/ 603 h 1213"/>
                <a:gd name="T100" fmla="*/ 879 w 1215"/>
                <a:gd name="T101" fmla="*/ 518 h 1213"/>
                <a:gd name="T102" fmla="*/ 769 w 1215"/>
                <a:gd name="T103" fmla="*/ 490 h 1213"/>
                <a:gd name="T104" fmla="*/ 740 w 1215"/>
                <a:gd name="T105" fmla="*/ 539 h 1213"/>
                <a:gd name="T106" fmla="*/ 686 w 1215"/>
                <a:gd name="T107" fmla="*/ 559 h 1213"/>
                <a:gd name="T108" fmla="*/ 676 w 1215"/>
                <a:gd name="T109" fmla="*/ 374 h 1213"/>
                <a:gd name="T110" fmla="*/ 733 w 1215"/>
                <a:gd name="T111" fmla="*/ 391 h 1213"/>
                <a:gd name="T112" fmla="*/ 766 w 1215"/>
                <a:gd name="T113" fmla="*/ 436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5" h="1213">
                  <a:moveTo>
                    <a:pt x="1117" y="607"/>
                  </a:moveTo>
                  <a:lnTo>
                    <a:pt x="1116" y="634"/>
                  </a:lnTo>
                  <a:lnTo>
                    <a:pt x="1115" y="659"/>
                  </a:lnTo>
                  <a:lnTo>
                    <a:pt x="1112" y="686"/>
                  </a:lnTo>
                  <a:lnTo>
                    <a:pt x="1106" y="711"/>
                  </a:lnTo>
                  <a:lnTo>
                    <a:pt x="1101" y="737"/>
                  </a:lnTo>
                  <a:lnTo>
                    <a:pt x="1094" y="760"/>
                  </a:lnTo>
                  <a:lnTo>
                    <a:pt x="1087" y="784"/>
                  </a:lnTo>
                  <a:lnTo>
                    <a:pt x="1077" y="808"/>
                  </a:lnTo>
                  <a:lnTo>
                    <a:pt x="1068" y="830"/>
                  </a:lnTo>
                  <a:lnTo>
                    <a:pt x="1057" y="852"/>
                  </a:lnTo>
                  <a:lnTo>
                    <a:pt x="1044" y="874"/>
                  </a:lnTo>
                  <a:lnTo>
                    <a:pt x="1032" y="894"/>
                  </a:lnTo>
                  <a:lnTo>
                    <a:pt x="1018" y="914"/>
                  </a:lnTo>
                  <a:lnTo>
                    <a:pt x="1003" y="933"/>
                  </a:lnTo>
                  <a:lnTo>
                    <a:pt x="988" y="952"/>
                  </a:lnTo>
                  <a:lnTo>
                    <a:pt x="971" y="970"/>
                  </a:lnTo>
                  <a:lnTo>
                    <a:pt x="954" y="986"/>
                  </a:lnTo>
                  <a:lnTo>
                    <a:pt x="935" y="1002"/>
                  </a:lnTo>
                  <a:lnTo>
                    <a:pt x="915" y="1017"/>
                  </a:lnTo>
                  <a:lnTo>
                    <a:pt x="896" y="1030"/>
                  </a:lnTo>
                  <a:lnTo>
                    <a:pt x="875" y="1044"/>
                  </a:lnTo>
                  <a:lnTo>
                    <a:pt x="854" y="1055"/>
                  </a:lnTo>
                  <a:lnTo>
                    <a:pt x="832" y="1066"/>
                  </a:lnTo>
                  <a:lnTo>
                    <a:pt x="809" y="1077"/>
                  </a:lnTo>
                  <a:lnTo>
                    <a:pt x="787" y="1085"/>
                  </a:lnTo>
                  <a:lnTo>
                    <a:pt x="762" y="1093"/>
                  </a:lnTo>
                  <a:lnTo>
                    <a:pt x="738" y="1099"/>
                  </a:lnTo>
                  <a:lnTo>
                    <a:pt x="713" y="1106"/>
                  </a:lnTo>
                  <a:lnTo>
                    <a:pt x="688" y="1110"/>
                  </a:lnTo>
                  <a:lnTo>
                    <a:pt x="662" y="1113"/>
                  </a:lnTo>
                  <a:lnTo>
                    <a:pt x="635" y="1115"/>
                  </a:lnTo>
                  <a:lnTo>
                    <a:pt x="608" y="1115"/>
                  </a:lnTo>
                  <a:lnTo>
                    <a:pt x="581" y="1115"/>
                  </a:lnTo>
                  <a:lnTo>
                    <a:pt x="554" y="1113"/>
                  </a:lnTo>
                  <a:lnTo>
                    <a:pt x="529" y="1110"/>
                  </a:lnTo>
                  <a:lnTo>
                    <a:pt x="503" y="1106"/>
                  </a:lnTo>
                  <a:lnTo>
                    <a:pt x="478" y="1099"/>
                  </a:lnTo>
                  <a:lnTo>
                    <a:pt x="453" y="1093"/>
                  </a:lnTo>
                  <a:lnTo>
                    <a:pt x="430" y="1085"/>
                  </a:lnTo>
                  <a:lnTo>
                    <a:pt x="406" y="1077"/>
                  </a:lnTo>
                  <a:lnTo>
                    <a:pt x="383" y="1066"/>
                  </a:lnTo>
                  <a:lnTo>
                    <a:pt x="362" y="1055"/>
                  </a:lnTo>
                  <a:lnTo>
                    <a:pt x="340" y="1044"/>
                  </a:lnTo>
                  <a:lnTo>
                    <a:pt x="319" y="1030"/>
                  </a:lnTo>
                  <a:lnTo>
                    <a:pt x="300" y="1017"/>
                  </a:lnTo>
                  <a:lnTo>
                    <a:pt x="280" y="1002"/>
                  </a:lnTo>
                  <a:lnTo>
                    <a:pt x="262" y="986"/>
                  </a:lnTo>
                  <a:lnTo>
                    <a:pt x="245" y="970"/>
                  </a:lnTo>
                  <a:lnTo>
                    <a:pt x="227" y="952"/>
                  </a:lnTo>
                  <a:lnTo>
                    <a:pt x="212" y="933"/>
                  </a:lnTo>
                  <a:lnTo>
                    <a:pt x="197" y="914"/>
                  </a:lnTo>
                  <a:lnTo>
                    <a:pt x="183" y="894"/>
                  </a:lnTo>
                  <a:lnTo>
                    <a:pt x="170" y="874"/>
                  </a:lnTo>
                  <a:lnTo>
                    <a:pt x="158" y="852"/>
                  </a:lnTo>
                  <a:lnTo>
                    <a:pt x="147" y="830"/>
                  </a:lnTo>
                  <a:lnTo>
                    <a:pt x="137" y="808"/>
                  </a:lnTo>
                  <a:lnTo>
                    <a:pt x="128" y="784"/>
                  </a:lnTo>
                  <a:lnTo>
                    <a:pt x="120" y="760"/>
                  </a:lnTo>
                  <a:lnTo>
                    <a:pt x="114" y="737"/>
                  </a:lnTo>
                  <a:lnTo>
                    <a:pt x="108" y="711"/>
                  </a:lnTo>
                  <a:lnTo>
                    <a:pt x="104" y="686"/>
                  </a:lnTo>
                  <a:lnTo>
                    <a:pt x="101" y="659"/>
                  </a:lnTo>
                  <a:lnTo>
                    <a:pt x="98" y="634"/>
                  </a:lnTo>
                  <a:lnTo>
                    <a:pt x="98" y="607"/>
                  </a:lnTo>
                  <a:lnTo>
                    <a:pt x="98" y="580"/>
                  </a:lnTo>
                  <a:lnTo>
                    <a:pt x="101" y="553"/>
                  </a:lnTo>
                  <a:lnTo>
                    <a:pt x="104" y="527"/>
                  </a:lnTo>
                  <a:lnTo>
                    <a:pt x="108" y="502"/>
                  </a:lnTo>
                  <a:lnTo>
                    <a:pt x="114" y="477"/>
                  </a:lnTo>
                  <a:lnTo>
                    <a:pt x="120" y="452"/>
                  </a:lnTo>
                  <a:lnTo>
                    <a:pt x="128" y="429"/>
                  </a:lnTo>
                  <a:lnTo>
                    <a:pt x="137" y="405"/>
                  </a:lnTo>
                  <a:lnTo>
                    <a:pt x="147" y="382"/>
                  </a:lnTo>
                  <a:lnTo>
                    <a:pt x="158" y="361"/>
                  </a:lnTo>
                  <a:lnTo>
                    <a:pt x="170" y="339"/>
                  </a:lnTo>
                  <a:lnTo>
                    <a:pt x="183" y="318"/>
                  </a:lnTo>
                  <a:lnTo>
                    <a:pt x="197" y="299"/>
                  </a:lnTo>
                  <a:lnTo>
                    <a:pt x="212" y="279"/>
                  </a:lnTo>
                  <a:lnTo>
                    <a:pt x="227" y="262"/>
                  </a:lnTo>
                  <a:lnTo>
                    <a:pt x="245" y="244"/>
                  </a:lnTo>
                  <a:lnTo>
                    <a:pt x="262" y="228"/>
                  </a:lnTo>
                  <a:lnTo>
                    <a:pt x="280" y="211"/>
                  </a:lnTo>
                  <a:lnTo>
                    <a:pt x="300" y="197"/>
                  </a:lnTo>
                  <a:lnTo>
                    <a:pt x="319" y="182"/>
                  </a:lnTo>
                  <a:lnTo>
                    <a:pt x="340" y="170"/>
                  </a:lnTo>
                  <a:lnTo>
                    <a:pt x="362" y="157"/>
                  </a:lnTo>
                  <a:lnTo>
                    <a:pt x="383" y="146"/>
                  </a:lnTo>
                  <a:lnTo>
                    <a:pt x="406" y="137"/>
                  </a:lnTo>
                  <a:lnTo>
                    <a:pt x="430" y="128"/>
                  </a:lnTo>
                  <a:lnTo>
                    <a:pt x="453" y="120"/>
                  </a:lnTo>
                  <a:lnTo>
                    <a:pt x="478" y="113"/>
                  </a:lnTo>
                  <a:lnTo>
                    <a:pt x="503" y="108"/>
                  </a:lnTo>
                  <a:lnTo>
                    <a:pt x="529" y="103"/>
                  </a:lnTo>
                  <a:lnTo>
                    <a:pt x="554" y="101"/>
                  </a:lnTo>
                  <a:lnTo>
                    <a:pt x="581" y="99"/>
                  </a:lnTo>
                  <a:lnTo>
                    <a:pt x="608" y="98"/>
                  </a:lnTo>
                  <a:lnTo>
                    <a:pt x="635" y="99"/>
                  </a:lnTo>
                  <a:lnTo>
                    <a:pt x="662" y="101"/>
                  </a:lnTo>
                  <a:lnTo>
                    <a:pt x="688" y="103"/>
                  </a:lnTo>
                  <a:lnTo>
                    <a:pt x="713" y="108"/>
                  </a:lnTo>
                  <a:lnTo>
                    <a:pt x="738" y="113"/>
                  </a:lnTo>
                  <a:lnTo>
                    <a:pt x="762" y="120"/>
                  </a:lnTo>
                  <a:lnTo>
                    <a:pt x="787" y="128"/>
                  </a:lnTo>
                  <a:lnTo>
                    <a:pt x="809" y="137"/>
                  </a:lnTo>
                  <a:lnTo>
                    <a:pt x="832" y="146"/>
                  </a:lnTo>
                  <a:lnTo>
                    <a:pt x="854" y="157"/>
                  </a:lnTo>
                  <a:lnTo>
                    <a:pt x="875" y="170"/>
                  </a:lnTo>
                  <a:lnTo>
                    <a:pt x="896" y="182"/>
                  </a:lnTo>
                  <a:lnTo>
                    <a:pt x="915" y="197"/>
                  </a:lnTo>
                  <a:lnTo>
                    <a:pt x="935" y="211"/>
                  </a:lnTo>
                  <a:lnTo>
                    <a:pt x="954" y="228"/>
                  </a:lnTo>
                  <a:lnTo>
                    <a:pt x="971" y="244"/>
                  </a:lnTo>
                  <a:lnTo>
                    <a:pt x="988" y="262"/>
                  </a:lnTo>
                  <a:lnTo>
                    <a:pt x="1003" y="279"/>
                  </a:lnTo>
                  <a:lnTo>
                    <a:pt x="1018" y="299"/>
                  </a:lnTo>
                  <a:lnTo>
                    <a:pt x="1032" y="318"/>
                  </a:lnTo>
                  <a:lnTo>
                    <a:pt x="1044" y="339"/>
                  </a:lnTo>
                  <a:lnTo>
                    <a:pt x="1057" y="361"/>
                  </a:lnTo>
                  <a:lnTo>
                    <a:pt x="1068" y="382"/>
                  </a:lnTo>
                  <a:lnTo>
                    <a:pt x="1077" y="405"/>
                  </a:lnTo>
                  <a:lnTo>
                    <a:pt x="1087" y="429"/>
                  </a:lnTo>
                  <a:lnTo>
                    <a:pt x="1094" y="452"/>
                  </a:lnTo>
                  <a:lnTo>
                    <a:pt x="1101" y="477"/>
                  </a:lnTo>
                  <a:lnTo>
                    <a:pt x="1106" y="502"/>
                  </a:lnTo>
                  <a:lnTo>
                    <a:pt x="1112" y="527"/>
                  </a:lnTo>
                  <a:lnTo>
                    <a:pt x="1115" y="553"/>
                  </a:lnTo>
                  <a:lnTo>
                    <a:pt x="1116" y="580"/>
                  </a:lnTo>
                  <a:lnTo>
                    <a:pt x="1117" y="607"/>
                  </a:lnTo>
                  <a:close/>
                  <a:moveTo>
                    <a:pt x="1215" y="607"/>
                  </a:moveTo>
                  <a:lnTo>
                    <a:pt x="1214" y="575"/>
                  </a:lnTo>
                  <a:lnTo>
                    <a:pt x="1212" y="543"/>
                  </a:lnTo>
                  <a:lnTo>
                    <a:pt x="1208" y="512"/>
                  </a:lnTo>
                  <a:lnTo>
                    <a:pt x="1202" y="481"/>
                  </a:lnTo>
                  <a:lnTo>
                    <a:pt x="1196" y="451"/>
                  </a:lnTo>
                  <a:lnTo>
                    <a:pt x="1188" y="422"/>
                  </a:lnTo>
                  <a:lnTo>
                    <a:pt x="1179" y="395"/>
                  </a:lnTo>
                  <a:lnTo>
                    <a:pt x="1168" y="367"/>
                  </a:lnTo>
                  <a:lnTo>
                    <a:pt x="1157" y="340"/>
                  </a:lnTo>
                  <a:lnTo>
                    <a:pt x="1143" y="313"/>
                  </a:lnTo>
                  <a:lnTo>
                    <a:pt x="1129" y="287"/>
                  </a:lnTo>
                  <a:lnTo>
                    <a:pt x="1114" y="264"/>
                  </a:lnTo>
                  <a:lnTo>
                    <a:pt x="1097" y="240"/>
                  </a:lnTo>
                  <a:lnTo>
                    <a:pt x="1080" y="217"/>
                  </a:lnTo>
                  <a:lnTo>
                    <a:pt x="1060" y="195"/>
                  </a:lnTo>
                  <a:lnTo>
                    <a:pt x="1040" y="174"/>
                  </a:lnTo>
                  <a:lnTo>
                    <a:pt x="1020" y="154"/>
                  </a:lnTo>
                  <a:lnTo>
                    <a:pt x="998" y="136"/>
                  </a:lnTo>
                  <a:lnTo>
                    <a:pt x="975" y="117"/>
                  </a:lnTo>
                  <a:lnTo>
                    <a:pt x="952" y="101"/>
                  </a:lnTo>
                  <a:lnTo>
                    <a:pt x="927" y="85"/>
                  </a:lnTo>
                  <a:lnTo>
                    <a:pt x="901" y="71"/>
                  </a:lnTo>
                  <a:lnTo>
                    <a:pt x="875" y="59"/>
                  </a:lnTo>
                  <a:lnTo>
                    <a:pt x="848" y="46"/>
                  </a:lnTo>
                  <a:lnTo>
                    <a:pt x="821" y="36"/>
                  </a:lnTo>
                  <a:lnTo>
                    <a:pt x="792" y="27"/>
                  </a:lnTo>
                  <a:lnTo>
                    <a:pt x="763" y="18"/>
                  </a:lnTo>
                  <a:lnTo>
                    <a:pt x="733" y="12"/>
                  </a:lnTo>
                  <a:lnTo>
                    <a:pt x="703" y="7"/>
                  </a:lnTo>
                  <a:lnTo>
                    <a:pt x="672" y="3"/>
                  </a:lnTo>
                  <a:lnTo>
                    <a:pt x="640" y="1"/>
                  </a:lnTo>
                  <a:lnTo>
                    <a:pt x="608" y="0"/>
                  </a:lnTo>
                  <a:lnTo>
                    <a:pt x="576" y="1"/>
                  </a:lnTo>
                  <a:lnTo>
                    <a:pt x="544" y="3"/>
                  </a:lnTo>
                  <a:lnTo>
                    <a:pt x="513" y="7"/>
                  </a:lnTo>
                  <a:lnTo>
                    <a:pt x="483" y="12"/>
                  </a:lnTo>
                  <a:lnTo>
                    <a:pt x="453" y="18"/>
                  </a:lnTo>
                  <a:lnTo>
                    <a:pt x="423" y="27"/>
                  </a:lnTo>
                  <a:lnTo>
                    <a:pt x="396" y="36"/>
                  </a:lnTo>
                  <a:lnTo>
                    <a:pt x="368" y="46"/>
                  </a:lnTo>
                  <a:lnTo>
                    <a:pt x="341" y="59"/>
                  </a:lnTo>
                  <a:lnTo>
                    <a:pt x="314" y="71"/>
                  </a:lnTo>
                  <a:lnTo>
                    <a:pt x="289" y="85"/>
                  </a:lnTo>
                  <a:lnTo>
                    <a:pt x="265" y="101"/>
                  </a:lnTo>
                  <a:lnTo>
                    <a:pt x="241" y="117"/>
                  </a:lnTo>
                  <a:lnTo>
                    <a:pt x="218" y="136"/>
                  </a:lnTo>
                  <a:lnTo>
                    <a:pt x="195" y="154"/>
                  </a:lnTo>
                  <a:lnTo>
                    <a:pt x="175" y="174"/>
                  </a:lnTo>
                  <a:lnTo>
                    <a:pt x="155" y="195"/>
                  </a:lnTo>
                  <a:lnTo>
                    <a:pt x="137" y="217"/>
                  </a:lnTo>
                  <a:lnTo>
                    <a:pt x="118" y="240"/>
                  </a:lnTo>
                  <a:lnTo>
                    <a:pt x="102" y="264"/>
                  </a:lnTo>
                  <a:lnTo>
                    <a:pt x="86" y="287"/>
                  </a:lnTo>
                  <a:lnTo>
                    <a:pt x="72" y="313"/>
                  </a:lnTo>
                  <a:lnTo>
                    <a:pt x="59" y="340"/>
                  </a:lnTo>
                  <a:lnTo>
                    <a:pt x="47" y="367"/>
                  </a:lnTo>
                  <a:lnTo>
                    <a:pt x="37" y="395"/>
                  </a:lnTo>
                  <a:lnTo>
                    <a:pt x="27" y="422"/>
                  </a:lnTo>
                  <a:lnTo>
                    <a:pt x="19" y="451"/>
                  </a:lnTo>
                  <a:lnTo>
                    <a:pt x="13" y="481"/>
                  </a:lnTo>
                  <a:lnTo>
                    <a:pt x="8" y="512"/>
                  </a:lnTo>
                  <a:lnTo>
                    <a:pt x="4" y="543"/>
                  </a:lnTo>
                  <a:lnTo>
                    <a:pt x="1" y="575"/>
                  </a:lnTo>
                  <a:lnTo>
                    <a:pt x="0" y="607"/>
                  </a:lnTo>
                  <a:lnTo>
                    <a:pt x="1" y="639"/>
                  </a:lnTo>
                  <a:lnTo>
                    <a:pt x="4" y="670"/>
                  </a:lnTo>
                  <a:lnTo>
                    <a:pt x="8" y="701"/>
                  </a:lnTo>
                  <a:lnTo>
                    <a:pt x="13" y="731"/>
                  </a:lnTo>
                  <a:lnTo>
                    <a:pt x="19" y="761"/>
                  </a:lnTo>
                  <a:lnTo>
                    <a:pt x="27" y="790"/>
                  </a:lnTo>
                  <a:lnTo>
                    <a:pt x="37" y="819"/>
                  </a:lnTo>
                  <a:lnTo>
                    <a:pt x="47" y="847"/>
                  </a:lnTo>
                  <a:lnTo>
                    <a:pt x="59" y="874"/>
                  </a:lnTo>
                  <a:lnTo>
                    <a:pt x="72" y="899"/>
                  </a:lnTo>
                  <a:lnTo>
                    <a:pt x="86" y="925"/>
                  </a:lnTo>
                  <a:lnTo>
                    <a:pt x="102" y="950"/>
                  </a:lnTo>
                  <a:lnTo>
                    <a:pt x="118" y="974"/>
                  </a:lnTo>
                  <a:lnTo>
                    <a:pt x="137" y="996"/>
                  </a:lnTo>
                  <a:lnTo>
                    <a:pt x="155" y="1018"/>
                  </a:lnTo>
                  <a:lnTo>
                    <a:pt x="175" y="1039"/>
                  </a:lnTo>
                  <a:lnTo>
                    <a:pt x="195" y="1058"/>
                  </a:lnTo>
                  <a:lnTo>
                    <a:pt x="218" y="1078"/>
                  </a:lnTo>
                  <a:lnTo>
                    <a:pt x="241" y="1095"/>
                  </a:lnTo>
                  <a:lnTo>
                    <a:pt x="265" y="1112"/>
                  </a:lnTo>
                  <a:lnTo>
                    <a:pt x="289" y="1127"/>
                  </a:lnTo>
                  <a:lnTo>
                    <a:pt x="314" y="1142"/>
                  </a:lnTo>
                  <a:lnTo>
                    <a:pt x="341" y="1155"/>
                  </a:lnTo>
                  <a:lnTo>
                    <a:pt x="368" y="1166"/>
                  </a:lnTo>
                  <a:lnTo>
                    <a:pt x="396" y="1177"/>
                  </a:lnTo>
                  <a:lnTo>
                    <a:pt x="423" y="1186"/>
                  </a:lnTo>
                  <a:lnTo>
                    <a:pt x="453" y="1194"/>
                  </a:lnTo>
                  <a:lnTo>
                    <a:pt x="483" y="1200"/>
                  </a:lnTo>
                  <a:lnTo>
                    <a:pt x="513" y="1206"/>
                  </a:lnTo>
                  <a:lnTo>
                    <a:pt x="544" y="1210"/>
                  </a:lnTo>
                  <a:lnTo>
                    <a:pt x="576" y="1212"/>
                  </a:lnTo>
                  <a:lnTo>
                    <a:pt x="608" y="1213"/>
                  </a:lnTo>
                  <a:lnTo>
                    <a:pt x="640" y="1212"/>
                  </a:lnTo>
                  <a:lnTo>
                    <a:pt x="672" y="1210"/>
                  </a:lnTo>
                  <a:lnTo>
                    <a:pt x="703" y="1206"/>
                  </a:lnTo>
                  <a:lnTo>
                    <a:pt x="733" y="1200"/>
                  </a:lnTo>
                  <a:lnTo>
                    <a:pt x="763" y="1194"/>
                  </a:lnTo>
                  <a:lnTo>
                    <a:pt x="792" y="1186"/>
                  </a:lnTo>
                  <a:lnTo>
                    <a:pt x="821" y="1177"/>
                  </a:lnTo>
                  <a:lnTo>
                    <a:pt x="848" y="1166"/>
                  </a:lnTo>
                  <a:lnTo>
                    <a:pt x="875" y="1155"/>
                  </a:lnTo>
                  <a:lnTo>
                    <a:pt x="901" y="1142"/>
                  </a:lnTo>
                  <a:lnTo>
                    <a:pt x="927" y="1127"/>
                  </a:lnTo>
                  <a:lnTo>
                    <a:pt x="952" y="1112"/>
                  </a:lnTo>
                  <a:lnTo>
                    <a:pt x="975" y="1095"/>
                  </a:lnTo>
                  <a:lnTo>
                    <a:pt x="998" y="1078"/>
                  </a:lnTo>
                  <a:lnTo>
                    <a:pt x="1020" y="1058"/>
                  </a:lnTo>
                  <a:lnTo>
                    <a:pt x="1040" y="1039"/>
                  </a:lnTo>
                  <a:lnTo>
                    <a:pt x="1060" y="1018"/>
                  </a:lnTo>
                  <a:lnTo>
                    <a:pt x="1080" y="996"/>
                  </a:lnTo>
                  <a:lnTo>
                    <a:pt x="1097" y="974"/>
                  </a:lnTo>
                  <a:lnTo>
                    <a:pt x="1114" y="950"/>
                  </a:lnTo>
                  <a:lnTo>
                    <a:pt x="1129" y="925"/>
                  </a:lnTo>
                  <a:lnTo>
                    <a:pt x="1143" y="899"/>
                  </a:lnTo>
                  <a:lnTo>
                    <a:pt x="1157" y="874"/>
                  </a:lnTo>
                  <a:lnTo>
                    <a:pt x="1168" y="847"/>
                  </a:lnTo>
                  <a:lnTo>
                    <a:pt x="1179" y="819"/>
                  </a:lnTo>
                  <a:lnTo>
                    <a:pt x="1188" y="790"/>
                  </a:lnTo>
                  <a:lnTo>
                    <a:pt x="1196" y="761"/>
                  </a:lnTo>
                  <a:lnTo>
                    <a:pt x="1202" y="731"/>
                  </a:lnTo>
                  <a:lnTo>
                    <a:pt x="1208" y="701"/>
                  </a:lnTo>
                  <a:lnTo>
                    <a:pt x="1212" y="670"/>
                  </a:lnTo>
                  <a:lnTo>
                    <a:pt x="1214" y="639"/>
                  </a:lnTo>
                  <a:lnTo>
                    <a:pt x="1215" y="607"/>
                  </a:lnTo>
                  <a:close/>
                  <a:moveTo>
                    <a:pt x="886" y="464"/>
                  </a:moveTo>
                  <a:lnTo>
                    <a:pt x="885" y="451"/>
                  </a:lnTo>
                  <a:lnTo>
                    <a:pt x="884" y="439"/>
                  </a:lnTo>
                  <a:lnTo>
                    <a:pt x="882" y="426"/>
                  </a:lnTo>
                  <a:lnTo>
                    <a:pt x="880" y="415"/>
                  </a:lnTo>
                  <a:lnTo>
                    <a:pt x="878" y="405"/>
                  </a:lnTo>
                  <a:lnTo>
                    <a:pt x="875" y="395"/>
                  </a:lnTo>
                  <a:lnTo>
                    <a:pt x="872" y="384"/>
                  </a:lnTo>
                  <a:lnTo>
                    <a:pt x="868" y="374"/>
                  </a:lnTo>
                  <a:lnTo>
                    <a:pt x="863" y="366"/>
                  </a:lnTo>
                  <a:lnTo>
                    <a:pt x="859" y="356"/>
                  </a:lnTo>
                  <a:lnTo>
                    <a:pt x="854" y="348"/>
                  </a:lnTo>
                  <a:lnTo>
                    <a:pt x="847" y="340"/>
                  </a:lnTo>
                  <a:lnTo>
                    <a:pt x="841" y="333"/>
                  </a:lnTo>
                  <a:lnTo>
                    <a:pt x="835" y="325"/>
                  </a:lnTo>
                  <a:lnTo>
                    <a:pt x="828" y="318"/>
                  </a:lnTo>
                  <a:lnTo>
                    <a:pt x="821" y="312"/>
                  </a:lnTo>
                  <a:lnTo>
                    <a:pt x="813" y="306"/>
                  </a:lnTo>
                  <a:lnTo>
                    <a:pt x="805" y="301"/>
                  </a:lnTo>
                  <a:lnTo>
                    <a:pt x="797" y="296"/>
                  </a:lnTo>
                  <a:lnTo>
                    <a:pt x="789" y="290"/>
                  </a:lnTo>
                  <a:lnTo>
                    <a:pt x="771" y="282"/>
                  </a:lnTo>
                  <a:lnTo>
                    <a:pt x="751" y="276"/>
                  </a:lnTo>
                  <a:lnTo>
                    <a:pt x="732" y="271"/>
                  </a:lnTo>
                  <a:lnTo>
                    <a:pt x="711" y="267"/>
                  </a:lnTo>
                  <a:lnTo>
                    <a:pt x="690" y="265"/>
                  </a:lnTo>
                  <a:lnTo>
                    <a:pt x="668" y="264"/>
                  </a:lnTo>
                  <a:lnTo>
                    <a:pt x="377" y="264"/>
                  </a:lnTo>
                  <a:lnTo>
                    <a:pt x="377" y="925"/>
                  </a:lnTo>
                  <a:lnTo>
                    <a:pt x="490" y="925"/>
                  </a:lnTo>
                  <a:lnTo>
                    <a:pt x="490" y="671"/>
                  </a:lnTo>
                  <a:lnTo>
                    <a:pt x="617" y="671"/>
                  </a:lnTo>
                  <a:lnTo>
                    <a:pt x="747" y="925"/>
                  </a:lnTo>
                  <a:lnTo>
                    <a:pt x="879" y="925"/>
                  </a:lnTo>
                  <a:lnTo>
                    <a:pt x="744" y="658"/>
                  </a:lnTo>
                  <a:lnTo>
                    <a:pt x="760" y="653"/>
                  </a:lnTo>
                  <a:lnTo>
                    <a:pt x="775" y="647"/>
                  </a:lnTo>
                  <a:lnTo>
                    <a:pt x="789" y="640"/>
                  </a:lnTo>
                  <a:lnTo>
                    <a:pt x="802" y="633"/>
                  </a:lnTo>
                  <a:lnTo>
                    <a:pt x="814" y="623"/>
                  </a:lnTo>
                  <a:lnTo>
                    <a:pt x="827" y="613"/>
                  </a:lnTo>
                  <a:lnTo>
                    <a:pt x="837" y="603"/>
                  </a:lnTo>
                  <a:lnTo>
                    <a:pt x="846" y="590"/>
                  </a:lnTo>
                  <a:lnTo>
                    <a:pt x="856" y="578"/>
                  </a:lnTo>
                  <a:lnTo>
                    <a:pt x="863" y="565"/>
                  </a:lnTo>
                  <a:lnTo>
                    <a:pt x="870" y="550"/>
                  </a:lnTo>
                  <a:lnTo>
                    <a:pt x="875" y="535"/>
                  </a:lnTo>
                  <a:lnTo>
                    <a:pt x="879" y="518"/>
                  </a:lnTo>
                  <a:lnTo>
                    <a:pt x="882" y="501"/>
                  </a:lnTo>
                  <a:lnTo>
                    <a:pt x="885" y="483"/>
                  </a:lnTo>
                  <a:lnTo>
                    <a:pt x="886" y="464"/>
                  </a:lnTo>
                  <a:close/>
                  <a:moveTo>
                    <a:pt x="771" y="467"/>
                  </a:moveTo>
                  <a:lnTo>
                    <a:pt x="770" y="479"/>
                  </a:lnTo>
                  <a:lnTo>
                    <a:pt x="769" y="490"/>
                  </a:lnTo>
                  <a:lnTo>
                    <a:pt x="766" y="500"/>
                  </a:lnTo>
                  <a:lnTo>
                    <a:pt x="763" y="509"/>
                  </a:lnTo>
                  <a:lnTo>
                    <a:pt x="759" y="518"/>
                  </a:lnTo>
                  <a:lnTo>
                    <a:pt x="754" y="525"/>
                  </a:lnTo>
                  <a:lnTo>
                    <a:pt x="747" y="533"/>
                  </a:lnTo>
                  <a:lnTo>
                    <a:pt x="740" y="539"/>
                  </a:lnTo>
                  <a:lnTo>
                    <a:pt x="733" y="544"/>
                  </a:lnTo>
                  <a:lnTo>
                    <a:pt x="725" y="549"/>
                  </a:lnTo>
                  <a:lnTo>
                    <a:pt x="716" y="552"/>
                  </a:lnTo>
                  <a:lnTo>
                    <a:pt x="707" y="555"/>
                  </a:lnTo>
                  <a:lnTo>
                    <a:pt x="697" y="558"/>
                  </a:lnTo>
                  <a:lnTo>
                    <a:pt x="686" y="559"/>
                  </a:lnTo>
                  <a:lnTo>
                    <a:pt x="676" y="560"/>
                  </a:lnTo>
                  <a:lnTo>
                    <a:pt x="665" y="561"/>
                  </a:lnTo>
                  <a:lnTo>
                    <a:pt x="490" y="561"/>
                  </a:lnTo>
                  <a:lnTo>
                    <a:pt x="490" y="373"/>
                  </a:lnTo>
                  <a:lnTo>
                    <a:pt x="665" y="373"/>
                  </a:lnTo>
                  <a:lnTo>
                    <a:pt x="676" y="374"/>
                  </a:lnTo>
                  <a:lnTo>
                    <a:pt x="686" y="375"/>
                  </a:lnTo>
                  <a:lnTo>
                    <a:pt x="697" y="376"/>
                  </a:lnTo>
                  <a:lnTo>
                    <a:pt x="707" y="379"/>
                  </a:lnTo>
                  <a:lnTo>
                    <a:pt x="716" y="382"/>
                  </a:lnTo>
                  <a:lnTo>
                    <a:pt x="725" y="386"/>
                  </a:lnTo>
                  <a:lnTo>
                    <a:pt x="733" y="391"/>
                  </a:lnTo>
                  <a:lnTo>
                    <a:pt x="740" y="397"/>
                  </a:lnTo>
                  <a:lnTo>
                    <a:pt x="747" y="403"/>
                  </a:lnTo>
                  <a:lnTo>
                    <a:pt x="754" y="410"/>
                  </a:lnTo>
                  <a:lnTo>
                    <a:pt x="759" y="418"/>
                  </a:lnTo>
                  <a:lnTo>
                    <a:pt x="763" y="426"/>
                  </a:lnTo>
                  <a:lnTo>
                    <a:pt x="766" y="436"/>
                  </a:lnTo>
                  <a:lnTo>
                    <a:pt x="769" y="445"/>
                  </a:lnTo>
                  <a:lnTo>
                    <a:pt x="770" y="455"/>
                  </a:lnTo>
                  <a:lnTo>
                    <a:pt x="771" y="4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2" name="Rectangle 78"/>
          <p:cNvSpPr>
            <a:spLocks noGrp="1" noChangeArrowheads="1"/>
          </p:cNvSpPr>
          <p:nvPr>
            <p:ph type="ctrTitle"/>
          </p:nvPr>
        </p:nvSpPr>
        <p:spPr>
          <a:xfrm>
            <a:off x="368301" y="3939906"/>
            <a:ext cx="8452172" cy="5175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" name="Rectangle 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8302" y="4515966"/>
            <a:ext cx="8359784" cy="41830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000" b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94072" y="267494"/>
            <a:ext cx="5906120" cy="34131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1411" indent="0">
              <a:buFontTx/>
              <a:buNone/>
              <a:defRPr>
                <a:solidFill>
                  <a:schemeClr val="bg1"/>
                </a:solidFill>
              </a:defRPr>
            </a:lvl2pPr>
            <a:lvl3pPr marL="342822" indent="0">
              <a:buFontTx/>
              <a:buNone/>
              <a:defRPr>
                <a:solidFill>
                  <a:schemeClr val="bg1"/>
                </a:solidFill>
              </a:defRPr>
            </a:lvl3pPr>
            <a:lvl4pPr marL="514234" indent="0">
              <a:buFontTx/>
              <a:buNone/>
              <a:defRPr>
                <a:solidFill>
                  <a:schemeClr val="bg1"/>
                </a:solidFill>
              </a:defRPr>
            </a:lvl4pPr>
            <a:lvl5pPr marL="68564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161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Slide Wh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" y="876300"/>
            <a:ext cx="9144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" descr="G:\CTS - (formerly GTS)\_CTS Templates\Pitchbook Covers\981531\Letter_Version\Archive\981531_CTS_Letter_wave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" y="-6635"/>
            <a:ext cx="9148763" cy="89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8277440" y="304299"/>
            <a:ext cx="598106" cy="342000"/>
            <a:chOff x="7677944" y="4205288"/>
            <a:chExt cx="1204913" cy="688975"/>
          </a:xfrm>
        </p:grpSpPr>
        <p:sp>
          <p:nvSpPr>
            <p:cNvPr id="18" name="Freeform 5"/>
            <p:cNvSpPr>
              <a:spLocks/>
            </p:cNvSpPr>
            <p:nvPr userDrawn="1"/>
          </p:nvSpPr>
          <p:spPr bwMode="auto">
            <a:xfrm>
              <a:off x="7677944" y="4452938"/>
              <a:ext cx="374650" cy="441325"/>
            </a:xfrm>
            <a:custGeom>
              <a:avLst/>
              <a:gdLst>
                <a:gd name="T0" fmla="*/ 4134 w 4969"/>
                <a:gd name="T1" fmla="*/ 4240 h 5835"/>
                <a:gd name="T2" fmla="*/ 3890 w 4969"/>
                <a:gd name="T3" fmla="*/ 4426 h 5835"/>
                <a:gd name="T4" fmla="*/ 3635 w 4969"/>
                <a:gd name="T5" fmla="*/ 4568 h 5835"/>
                <a:gd name="T6" fmla="*/ 3372 w 4969"/>
                <a:gd name="T7" fmla="*/ 4667 h 5835"/>
                <a:gd name="T8" fmla="*/ 3103 w 4969"/>
                <a:gd name="T9" fmla="*/ 4721 h 5835"/>
                <a:gd name="T10" fmla="*/ 2735 w 4969"/>
                <a:gd name="T11" fmla="*/ 4722 h 5835"/>
                <a:gd name="T12" fmla="*/ 2218 w 4969"/>
                <a:gd name="T13" fmla="*/ 4595 h 5835"/>
                <a:gd name="T14" fmla="*/ 1785 w 4969"/>
                <a:gd name="T15" fmla="*/ 4332 h 5835"/>
                <a:gd name="T16" fmla="*/ 1452 w 4969"/>
                <a:gd name="T17" fmla="*/ 3953 h 5835"/>
                <a:gd name="T18" fmla="*/ 1240 w 4969"/>
                <a:gd name="T19" fmla="*/ 3475 h 5835"/>
                <a:gd name="T20" fmla="*/ 1166 w 4969"/>
                <a:gd name="T21" fmla="*/ 2917 h 5835"/>
                <a:gd name="T22" fmla="*/ 1240 w 4969"/>
                <a:gd name="T23" fmla="*/ 2360 h 5835"/>
                <a:gd name="T24" fmla="*/ 1452 w 4969"/>
                <a:gd name="T25" fmla="*/ 1881 h 5835"/>
                <a:gd name="T26" fmla="*/ 1785 w 4969"/>
                <a:gd name="T27" fmla="*/ 1501 h 5835"/>
                <a:gd name="T28" fmla="*/ 2218 w 4969"/>
                <a:gd name="T29" fmla="*/ 1238 h 5835"/>
                <a:gd name="T30" fmla="*/ 2735 w 4969"/>
                <a:gd name="T31" fmla="*/ 1112 h 5835"/>
                <a:gd name="T32" fmla="*/ 3103 w 4969"/>
                <a:gd name="T33" fmla="*/ 1114 h 5835"/>
                <a:gd name="T34" fmla="*/ 3372 w 4969"/>
                <a:gd name="T35" fmla="*/ 1166 h 5835"/>
                <a:gd name="T36" fmla="*/ 3635 w 4969"/>
                <a:gd name="T37" fmla="*/ 1265 h 5835"/>
                <a:gd name="T38" fmla="*/ 3890 w 4969"/>
                <a:gd name="T39" fmla="*/ 1407 h 5835"/>
                <a:gd name="T40" fmla="*/ 4134 w 4969"/>
                <a:gd name="T41" fmla="*/ 1593 h 5835"/>
                <a:gd name="T42" fmla="*/ 4969 w 4969"/>
                <a:gd name="T43" fmla="*/ 975 h 5835"/>
                <a:gd name="T44" fmla="*/ 4690 w 4969"/>
                <a:gd name="T45" fmla="*/ 678 h 5835"/>
                <a:gd name="T46" fmla="*/ 4351 w 4969"/>
                <a:gd name="T47" fmla="*/ 408 h 5835"/>
                <a:gd name="T48" fmla="*/ 3987 w 4969"/>
                <a:gd name="T49" fmla="*/ 207 h 5835"/>
                <a:gd name="T50" fmla="*/ 3595 w 4969"/>
                <a:gd name="T51" fmla="*/ 74 h 5835"/>
                <a:gd name="T52" fmla="*/ 3175 w 4969"/>
                <a:gd name="T53" fmla="*/ 8 h 5835"/>
                <a:gd name="T54" fmla="*/ 2728 w 4969"/>
                <a:gd name="T55" fmla="*/ 7 h 5835"/>
                <a:gd name="T56" fmla="*/ 2293 w 4969"/>
                <a:gd name="T57" fmla="*/ 62 h 5835"/>
                <a:gd name="T58" fmla="*/ 1880 w 4969"/>
                <a:gd name="T59" fmla="*/ 172 h 5835"/>
                <a:gd name="T60" fmla="*/ 1495 w 4969"/>
                <a:gd name="T61" fmla="*/ 333 h 5835"/>
                <a:gd name="T62" fmla="*/ 1143 w 4969"/>
                <a:gd name="T63" fmla="*/ 545 h 5835"/>
                <a:gd name="T64" fmla="*/ 826 w 4969"/>
                <a:gd name="T65" fmla="*/ 809 h 5835"/>
                <a:gd name="T66" fmla="*/ 541 w 4969"/>
                <a:gd name="T67" fmla="*/ 1136 h 5835"/>
                <a:gd name="T68" fmla="*/ 314 w 4969"/>
                <a:gd name="T69" fmla="*/ 1505 h 5835"/>
                <a:gd name="T70" fmla="*/ 148 w 4969"/>
                <a:gd name="T71" fmla="*/ 1914 h 5835"/>
                <a:gd name="T72" fmla="*/ 43 w 4969"/>
                <a:gd name="T73" fmla="*/ 2358 h 5835"/>
                <a:gd name="T74" fmla="*/ 1 w 4969"/>
                <a:gd name="T75" fmla="*/ 2835 h 5835"/>
                <a:gd name="T76" fmla="*/ 23 w 4969"/>
                <a:gd name="T77" fmla="*/ 3320 h 5835"/>
                <a:gd name="T78" fmla="*/ 106 w 4969"/>
                <a:gd name="T79" fmla="*/ 3775 h 5835"/>
                <a:gd name="T80" fmla="*/ 253 w 4969"/>
                <a:gd name="T81" fmla="*/ 4196 h 5835"/>
                <a:gd name="T82" fmla="*/ 459 w 4969"/>
                <a:gd name="T83" fmla="*/ 4579 h 5835"/>
                <a:gd name="T84" fmla="*/ 725 w 4969"/>
                <a:gd name="T85" fmla="*/ 4921 h 5835"/>
                <a:gd name="T86" fmla="*/ 1035 w 4969"/>
                <a:gd name="T87" fmla="*/ 5208 h 5835"/>
                <a:gd name="T88" fmla="*/ 1374 w 4969"/>
                <a:gd name="T89" fmla="*/ 5436 h 5835"/>
                <a:gd name="T90" fmla="*/ 1748 w 4969"/>
                <a:gd name="T91" fmla="*/ 5614 h 5835"/>
                <a:gd name="T92" fmla="*/ 2153 w 4969"/>
                <a:gd name="T93" fmla="*/ 5741 h 5835"/>
                <a:gd name="T94" fmla="*/ 2582 w 4969"/>
                <a:gd name="T95" fmla="*/ 5815 h 5835"/>
                <a:gd name="T96" fmla="*/ 3029 w 4969"/>
                <a:gd name="T97" fmla="*/ 5833 h 5835"/>
                <a:gd name="T98" fmla="*/ 3459 w 4969"/>
                <a:gd name="T99" fmla="*/ 5789 h 5835"/>
                <a:gd name="T100" fmla="*/ 3859 w 4969"/>
                <a:gd name="T101" fmla="*/ 5679 h 5835"/>
                <a:gd name="T102" fmla="*/ 4233 w 4969"/>
                <a:gd name="T103" fmla="*/ 5501 h 5835"/>
                <a:gd name="T104" fmla="*/ 4579 w 4969"/>
                <a:gd name="T105" fmla="*/ 5253 h 5835"/>
                <a:gd name="T106" fmla="*/ 4901 w 4969"/>
                <a:gd name="T107" fmla="*/ 4939 h 5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69" h="5835">
                  <a:moveTo>
                    <a:pt x="4314" y="4068"/>
                  </a:moveTo>
                  <a:lnTo>
                    <a:pt x="4289" y="4094"/>
                  </a:lnTo>
                  <a:lnTo>
                    <a:pt x="4251" y="4132"/>
                  </a:lnTo>
                  <a:lnTo>
                    <a:pt x="4212" y="4169"/>
                  </a:lnTo>
                  <a:lnTo>
                    <a:pt x="4173" y="4205"/>
                  </a:lnTo>
                  <a:lnTo>
                    <a:pt x="4134" y="4240"/>
                  </a:lnTo>
                  <a:lnTo>
                    <a:pt x="4093" y="4274"/>
                  </a:lnTo>
                  <a:lnTo>
                    <a:pt x="4053" y="4307"/>
                  </a:lnTo>
                  <a:lnTo>
                    <a:pt x="4013" y="4338"/>
                  </a:lnTo>
                  <a:lnTo>
                    <a:pt x="3973" y="4369"/>
                  </a:lnTo>
                  <a:lnTo>
                    <a:pt x="3931" y="4398"/>
                  </a:lnTo>
                  <a:lnTo>
                    <a:pt x="3890" y="4426"/>
                  </a:lnTo>
                  <a:lnTo>
                    <a:pt x="3848" y="4453"/>
                  </a:lnTo>
                  <a:lnTo>
                    <a:pt x="3806" y="4478"/>
                  </a:lnTo>
                  <a:lnTo>
                    <a:pt x="3763" y="4502"/>
                  </a:lnTo>
                  <a:lnTo>
                    <a:pt x="3721" y="4526"/>
                  </a:lnTo>
                  <a:lnTo>
                    <a:pt x="3679" y="4547"/>
                  </a:lnTo>
                  <a:lnTo>
                    <a:pt x="3635" y="4568"/>
                  </a:lnTo>
                  <a:lnTo>
                    <a:pt x="3592" y="4588"/>
                  </a:lnTo>
                  <a:lnTo>
                    <a:pt x="3549" y="4606"/>
                  </a:lnTo>
                  <a:lnTo>
                    <a:pt x="3505" y="4624"/>
                  </a:lnTo>
                  <a:lnTo>
                    <a:pt x="3461" y="4639"/>
                  </a:lnTo>
                  <a:lnTo>
                    <a:pt x="3417" y="4654"/>
                  </a:lnTo>
                  <a:lnTo>
                    <a:pt x="3372" y="4667"/>
                  </a:lnTo>
                  <a:lnTo>
                    <a:pt x="3328" y="4679"/>
                  </a:lnTo>
                  <a:lnTo>
                    <a:pt x="3284" y="4690"/>
                  </a:lnTo>
                  <a:lnTo>
                    <a:pt x="3239" y="4699"/>
                  </a:lnTo>
                  <a:lnTo>
                    <a:pt x="3194" y="4707"/>
                  </a:lnTo>
                  <a:lnTo>
                    <a:pt x="3148" y="4714"/>
                  </a:lnTo>
                  <a:lnTo>
                    <a:pt x="3103" y="4721"/>
                  </a:lnTo>
                  <a:lnTo>
                    <a:pt x="3059" y="4725"/>
                  </a:lnTo>
                  <a:lnTo>
                    <a:pt x="3013" y="4728"/>
                  </a:lnTo>
                  <a:lnTo>
                    <a:pt x="2967" y="4730"/>
                  </a:lnTo>
                  <a:lnTo>
                    <a:pt x="2921" y="4731"/>
                  </a:lnTo>
                  <a:lnTo>
                    <a:pt x="2826" y="4729"/>
                  </a:lnTo>
                  <a:lnTo>
                    <a:pt x="2735" y="4722"/>
                  </a:lnTo>
                  <a:lnTo>
                    <a:pt x="2643" y="4711"/>
                  </a:lnTo>
                  <a:lnTo>
                    <a:pt x="2554" y="4696"/>
                  </a:lnTo>
                  <a:lnTo>
                    <a:pt x="2466" y="4676"/>
                  </a:lnTo>
                  <a:lnTo>
                    <a:pt x="2382" y="4654"/>
                  </a:lnTo>
                  <a:lnTo>
                    <a:pt x="2298" y="4626"/>
                  </a:lnTo>
                  <a:lnTo>
                    <a:pt x="2218" y="4595"/>
                  </a:lnTo>
                  <a:lnTo>
                    <a:pt x="2139" y="4560"/>
                  </a:lnTo>
                  <a:lnTo>
                    <a:pt x="2063" y="4522"/>
                  </a:lnTo>
                  <a:lnTo>
                    <a:pt x="1990" y="4479"/>
                  </a:lnTo>
                  <a:lnTo>
                    <a:pt x="1919" y="4434"/>
                  </a:lnTo>
                  <a:lnTo>
                    <a:pt x="1851" y="4385"/>
                  </a:lnTo>
                  <a:lnTo>
                    <a:pt x="1785" y="4332"/>
                  </a:lnTo>
                  <a:lnTo>
                    <a:pt x="1722" y="4276"/>
                  </a:lnTo>
                  <a:lnTo>
                    <a:pt x="1662" y="4218"/>
                  </a:lnTo>
                  <a:lnTo>
                    <a:pt x="1605" y="4156"/>
                  </a:lnTo>
                  <a:lnTo>
                    <a:pt x="1551" y="4091"/>
                  </a:lnTo>
                  <a:lnTo>
                    <a:pt x="1501" y="4023"/>
                  </a:lnTo>
                  <a:lnTo>
                    <a:pt x="1452" y="3953"/>
                  </a:lnTo>
                  <a:lnTo>
                    <a:pt x="1409" y="3880"/>
                  </a:lnTo>
                  <a:lnTo>
                    <a:pt x="1368" y="3803"/>
                  </a:lnTo>
                  <a:lnTo>
                    <a:pt x="1331" y="3725"/>
                  </a:lnTo>
                  <a:lnTo>
                    <a:pt x="1297" y="3644"/>
                  </a:lnTo>
                  <a:lnTo>
                    <a:pt x="1267" y="3560"/>
                  </a:lnTo>
                  <a:lnTo>
                    <a:pt x="1240" y="3475"/>
                  </a:lnTo>
                  <a:lnTo>
                    <a:pt x="1218" y="3387"/>
                  </a:lnTo>
                  <a:lnTo>
                    <a:pt x="1200" y="3297"/>
                  </a:lnTo>
                  <a:lnTo>
                    <a:pt x="1184" y="3205"/>
                  </a:lnTo>
                  <a:lnTo>
                    <a:pt x="1174" y="3111"/>
                  </a:lnTo>
                  <a:lnTo>
                    <a:pt x="1168" y="3015"/>
                  </a:lnTo>
                  <a:lnTo>
                    <a:pt x="1166" y="2917"/>
                  </a:lnTo>
                  <a:lnTo>
                    <a:pt x="1168" y="2819"/>
                  </a:lnTo>
                  <a:lnTo>
                    <a:pt x="1174" y="2723"/>
                  </a:lnTo>
                  <a:lnTo>
                    <a:pt x="1184" y="2630"/>
                  </a:lnTo>
                  <a:lnTo>
                    <a:pt x="1200" y="2537"/>
                  </a:lnTo>
                  <a:lnTo>
                    <a:pt x="1218" y="2447"/>
                  </a:lnTo>
                  <a:lnTo>
                    <a:pt x="1240" y="2360"/>
                  </a:lnTo>
                  <a:lnTo>
                    <a:pt x="1267" y="2273"/>
                  </a:lnTo>
                  <a:lnTo>
                    <a:pt x="1297" y="2191"/>
                  </a:lnTo>
                  <a:lnTo>
                    <a:pt x="1331" y="2109"/>
                  </a:lnTo>
                  <a:lnTo>
                    <a:pt x="1368" y="2031"/>
                  </a:lnTo>
                  <a:lnTo>
                    <a:pt x="1409" y="1955"/>
                  </a:lnTo>
                  <a:lnTo>
                    <a:pt x="1452" y="1881"/>
                  </a:lnTo>
                  <a:lnTo>
                    <a:pt x="1501" y="1810"/>
                  </a:lnTo>
                  <a:lnTo>
                    <a:pt x="1551" y="1742"/>
                  </a:lnTo>
                  <a:lnTo>
                    <a:pt x="1605" y="1677"/>
                  </a:lnTo>
                  <a:lnTo>
                    <a:pt x="1662" y="1615"/>
                  </a:lnTo>
                  <a:lnTo>
                    <a:pt x="1722" y="1557"/>
                  </a:lnTo>
                  <a:lnTo>
                    <a:pt x="1785" y="1501"/>
                  </a:lnTo>
                  <a:lnTo>
                    <a:pt x="1851" y="1449"/>
                  </a:lnTo>
                  <a:lnTo>
                    <a:pt x="1919" y="1400"/>
                  </a:lnTo>
                  <a:lnTo>
                    <a:pt x="1990" y="1354"/>
                  </a:lnTo>
                  <a:lnTo>
                    <a:pt x="2063" y="1311"/>
                  </a:lnTo>
                  <a:lnTo>
                    <a:pt x="2139" y="1273"/>
                  </a:lnTo>
                  <a:lnTo>
                    <a:pt x="2218" y="1238"/>
                  </a:lnTo>
                  <a:lnTo>
                    <a:pt x="2298" y="1207"/>
                  </a:lnTo>
                  <a:lnTo>
                    <a:pt x="2382" y="1181"/>
                  </a:lnTo>
                  <a:lnTo>
                    <a:pt x="2466" y="1157"/>
                  </a:lnTo>
                  <a:lnTo>
                    <a:pt x="2554" y="1137"/>
                  </a:lnTo>
                  <a:lnTo>
                    <a:pt x="2643" y="1123"/>
                  </a:lnTo>
                  <a:lnTo>
                    <a:pt x="2735" y="1112"/>
                  </a:lnTo>
                  <a:lnTo>
                    <a:pt x="2826" y="1105"/>
                  </a:lnTo>
                  <a:lnTo>
                    <a:pt x="2921" y="1103"/>
                  </a:lnTo>
                  <a:lnTo>
                    <a:pt x="2967" y="1103"/>
                  </a:lnTo>
                  <a:lnTo>
                    <a:pt x="3013" y="1105"/>
                  </a:lnTo>
                  <a:lnTo>
                    <a:pt x="3059" y="1108"/>
                  </a:lnTo>
                  <a:lnTo>
                    <a:pt x="3103" y="1114"/>
                  </a:lnTo>
                  <a:lnTo>
                    <a:pt x="3148" y="1119"/>
                  </a:lnTo>
                  <a:lnTo>
                    <a:pt x="3194" y="1126"/>
                  </a:lnTo>
                  <a:lnTo>
                    <a:pt x="3239" y="1134"/>
                  </a:lnTo>
                  <a:lnTo>
                    <a:pt x="3284" y="1143"/>
                  </a:lnTo>
                  <a:lnTo>
                    <a:pt x="3328" y="1155"/>
                  </a:lnTo>
                  <a:lnTo>
                    <a:pt x="3372" y="1166"/>
                  </a:lnTo>
                  <a:lnTo>
                    <a:pt x="3417" y="1180"/>
                  </a:lnTo>
                  <a:lnTo>
                    <a:pt x="3461" y="1195"/>
                  </a:lnTo>
                  <a:lnTo>
                    <a:pt x="3505" y="1210"/>
                  </a:lnTo>
                  <a:lnTo>
                    <a:pt x="3549" y="1227"/>
                  </a:lnTo>
                  <a:lnTo>
                    <a:pt x="3592" y="1245"/>
                  </a:lnTo>
                  <a:lnTo>
                    <a:pt x="3635" y="1265"/>
                  </a:lnTo>
                  <a:lnTo>
                    <a:pt x="3679" y="1286"/>
                  </a:lnTo>
                  <a:lnTo>
                    <a:pt x="3721" y="1308"/>
                  </a:lnTo>
                  <a:lnTo>
                    <a:pt x="3763" y="1331"/>
                  </a:lnTo>
                  <a:lnTo>
                    <a:pt x="3806" y="1356"/>
                  </a:lnTo>
                  <a:lnTo>
                    <a:pt x="3848" y="1380"/>
                  </a:lnTo>
                  <a:lnTo>
                    <a:pt x="3890" y="1407"/>
                  </a:lnTo>
                  <a:lnTo>
                    <a:pt x="3931" y="1435"/>
                  </a:lnTo>
                  <a:lnTo>
                    <a:pt x="3973" y="1465"/>
                  </a:lnTo>
                  <a:lnTo>
                    <a:pt x="4013" y="1495"/>
                  </a:lnTo>
                  <a:lnTo>
                    <a:pt x="4053" y="1527"/>
                  </a:lnTo>
                  <a:lnTo>
                    <a:pt x="4093" y="1559"/>
                  </a:lnTo>
                  <a:lnTo>
                    <a:pt x="4134" y="1593"/>
                  </a:lnTo>
                  <a:lnTo>
                    <a:pt x="4173" y="1628"/>
                  </a:lnTo>
                  <a:lnTo>
                    <a:pt x="4212" y="1664"/>
                  </a:lnTo>
                  <a:lnTo>
                    <a:pt x="4251" y="1702"/>
                  </a:lnTo>
                  <a:lnTo>
                    <a:pt x="4289" y="1740"/>
                  </a:lnTo>
                  <a:lnTo>
                    <a:pt x="4314" y="1766"/>
                  </a:lnTo>
                  <a:lnTo>
                    <a:pt x="4969" y="975"/>
                  </a:lnTo>
                  <a:lnTo>
                    <a:pt x="4953" y="955"/>
                  </a:lnTo>
                  <a:lnTo>
                    <a:pt x="4901" y="895"/>
                  </a:lnTo>
                  <a:lnTo>
                    <a:pt x="4850" y="838"/>
                  </a:lnTo>
                  <a:lnTo>
                    <a:pt x="4797" y="783"/>
                  </a:lnTo>
                  <a:lnTo>
                    <a:pt x="4743" y="729"/>
                  </a:lnTo>
                  <a:lnTo>
                    <a:pt x="4690" y="678"/>
                  </a:lnTo>
                  <a:lnTo>
                    <a:pt x="4635" y="627"/>
                  </a:lnTo>
                  <a:lnTo>
                    <a:pt x="4579" y="580"/>
                  </a:lnTo>
                  <a:lnTo>
                    <a:pt x="4524" y="534"/>
                  </a:lnTo>
                  <a:lnTo>
                    <a:pt x="4467" y="490"/>
                  </a:lnTo>
                  <a:lnTo>
                    <a:pt x="4409" y="448"/>
                  </a:lnTo>
                  <a:lnTo>
                    <a:pt x="4351" y="408"/>
                  </a:lnTo>
                  <a:lnTo>
                    <a:pt x="4292" y="370"/>
                  </a:lnTo>
                  <a:lnTo>
                    <a:pt x="4233" y="333"/>
                  </a:lnTo>
                  <a:lnTo>
                    <a:pt x="4173" y="299"/>
                  </a:lnTo>
                  <a:lnTo>
                    <a:pt x="4111" y="266"/>
                  </a:lnTo>
                  <a:lnTo>
                    <a:pt x="4050" y="236"/>
                  </a:lnTo>
                  <a:lnTo>
                    <a:pt x="3987" y="207"/>
                  </a:lnTo>
                  <a:lnTo>
                    <a:pt x="3924" y="180"/>
                  </a:lnTo>
                  <a:lnTo>
                    <a:pt x="3859" y="155"/>
                  </a:lnTo>
                  <a:lnTo>
                    <a:pt x="3795" y="133"/>
                  </a:lnTo>
                  <a:lnTo>
                    <a:pt x="3729" y="111"/>
                  </a:lnTo>
                  <a:lnTo>
                    <a:pt x="3662" y="91"/>
                  </a:lnTo>
                  <a:lnTo>
                    <a:pt x="3595" y="74"/>
                  </a:lnTo>
                  <a:lnTo>
                    <a:pt x="3527" y="58"/>
                  </a:lnTo>
                  <a:lnTo>
                    <a:pt x="3459" y="44"/>
                  </a:lnTo>
                  <a:lnTo>
                    <a:pt x="3389" y="33"/>
                  </a:lnTo>
                  <a:lnTo>
                    <a:pt x="3319" y="22"/>
                  </a:lnTo>
                  <a:lnTo>
                    <a:pt x="3247" y="14"/>
                  </a:lnTo>
                  <a:lnTo>
                    <a:pt x="3175" y="8"/>
                  </a:lnTo>
                  <a:lnTo>
                    <a:pt x="3102" y="3"/>
                  </a:lnTo>
                  <a:lnTo>
                    <a:pt x="3029" y="1"/>
                  </a:lnTo>
                  <a:lnTo>
                    <a:pt x="2953" y="0"/>
                  </a:lnTo>
                  <a:lnTo>
                    <a:pt x="2878" y="0"/>
                  </a:lnTo>
                  <a:lnTo>
                    <a:pt x="2804" y="3"/>
                  </a:lnTo>
                  <a:lnTo>
                    <a:pt x="2728" y="7"/>
                  </a:lnTo>
                  <a:lnTo>
                    <a:pt x="2655" y="12"/>
                  </a:lnTo>
                  <a:lnTo>
                    <a:pt x="2582" y="19"/>
                  </a:lnTo>
                  <a:lnTo>
                    <a:pt x="2509" y="27"/>
                  </a:lnTo>
                  <a:lnTo>
                    <a:pt x="2437" y="38"/>
                  </a:lnTo>
                  <a:lnTo>
                    <a:pt x="2364" y="49"/>
                  </a:lnTo>
                  <a:lnTo>
                    <a:pt x="2293" y="62"/>
                  </a:lnTo>
                  <a:lnTo>
                    <a:pt x="2223" y="77"/>
                  </a:lnTo>
                  <a:lnTo>
                    <a:pt x="2153" y="92"/>
                  </a:lnTo>
                  <a:lnTo>
                    <a:pt x="2084" y="110"/>
                  </a:lnTo>
                  <a:lnTo>
                    <a:pt x="2015" y="129"/>
                  </a:lnTo>
                  <a:lnTo>
                    <a:pt x="1948" y="150"/>
                  </a:lnTo>
                  <a:lnTo>
                    <a:pt x="1880" y="172"/>
                  </a:lnTo>
                  <a:lnTo>
                    <a:pt x="1813" y="195"/>
                  </a:lnTo>
                  <a:lnTo>
                    <a:pt x="1748" y="220"/>
                  </a:lnTo>
                  <a:lnTo>
                    <a:pt x="1683" y="246"/>
                  </a:lnTo>
                  <a:lnTo>
                    <a:pt x="1621" y="274"/>
                  </a:lnTo>
                  <a:lnTo>
                    <a:pt x="1557" y="303"/>
                  </a:lnTo>
                  <a:lnTo>
                    <a:pt x="1495" y="333"/>
                  </a:lnTo>
                  <a:lnTo>
                    <a:pt x="1434" y="365"/>
                  </a:lnTo>
                  <a:lnTo>
                    <a:pt x="1374" y="398"/>
                  </a:lnTo>
                  <a:lnTo>
                    <a:pt x="1315" y="433"/>
                  </a:lnTo>
                  <a:lnTo>
                    <a:pt x="1256" y="469"/>
                  </a:lnTo>
                  <a:lnTo>
                    <a:pt x="1200" y="507"/>
                  </a:lnTo>
                  <a:lnTo>
                    <a:pt x="1143" y="545"/>
                  </a:lnTo>
                  <a:lnTo>
                    <a:pt x="1088" y="585"/>
                  </a:lnTo>
                  <a:lnTo>
                    <a:pt x="1035" y="626"/>
                  </a:lnTo>
                  <a:lnTo>
                    <a:pt x="982" y="668"/>
                  </a:lnTo>
                  <a:lnTo>
                    <a:pt x="930" y="713"/>
                  </a:lnTo>
                  <a:lnTo>
                    <a:pt x="880" y="758"/>
                  </a:lnTo>
                  <a:lnTo>
                    <a:pt x="826" y="809"/>
                  </a:lnTo>
                  <a:lnTo>
                    <a:pt x="775" y="860"/>
                  </a:lnTo>
                  <a:lnTo>
                    <a:pt x="725" y="913"/>
                  </a:lnTo>
                  <a:lnTo>
                    <a:pt x="677" y="966"/>
                  </a:lnTo>
                  <a:lnTo>
                    <a:pt x="630" y="1022"/>
                  </a:lnTo>
                  <a:lnTo>
                    <a:pt x="585" y="1079"/>
                  </a:lnTo>
                  <a:lnTo>
                    <a:pt x="541" y="1136"/>
                  </a:lnTo>
                  <a:lnTo>
                    <a:pt x="499" y="1195"/>
                  </a:lnTo>
                  <a:lnTo>
                    <a:pt x="459" y="1255"/>
                  </a:lnTo>
                  <a:lnTo>
                    <a:pt x="421" y="1316"/>
                  </a:lnTo>
                  <a:lnTo>
                    <a:pt x="384" y="1377"/>
                  </a:lnTo>
                  <a:lnTo>
                    <a:pt x="349" y="1441"/>
                  </a:lnTo>
                  <a:lnTo>
                    <a:pt x="314" y="1505"/>
                  </a:lnTo>
                  <a:lnTo>
                    <a:pt x="283" y="1571"/>
                  </a:lnTo>
                  <a:lnTo>
                    <a:pt x="253" y="1637"/>
                  </a:lnTo>
                  <a:lnTo>
                    <a:pt x="224" y="1705"/>
                  </a:lnTo>
                  <a:lnTo>
                    <a:pt x="197" y="1773"/>
                  </a:lnTo>
                  <a:lnTo>
                    <a:pt x="172" y="1843"/>
                  </a:lnTo>
                  <a:lnTo>
                    <a:pt x="148" y="1914"/>
                  </a:lnTo>
                  <a:lnTo>
                    <a:pt x="127" y="1985"/>
                  </a:lnTo>
                  <a:lnTo>
                    <a:pt x="106" y="2059"/>
                  </a:lnTo>
                  <a:lnTo>
                    <a:pt x="89" y="2132"/>
                  </a:lnTo>
                  <a:lnTo>
                    <a:pt x="71" y="2206"/>
                  </a:lnTo>
                  <a:lnTo>
                    <a:pt x="57" y="2282"/>
                  </a:lnTo>
                  <a:lnTo>
                    <a:pt x="43" y="2358"/>
                  </a:lnTo>
                  <a:lnTo>
                    <a:pt x="32" y="2436"/>
                  </a:lnTo>
                  <a:lnTo>
                    <a:pt x="23" y="2513"/>
                  </a:lnTo>
                  <a:lnTo>
                    <a:pt x="14" y="2592"/>
                  </a:lnTo>
                  <a:lnTo>
                    <a:pt x="8" y="2673"/>
                  </a:lnTo>
                  <a:lnTo>
                    <a:pt x="4" y="2753"/>
                  </a:lnTo>
                  <a:lnTo>
                    <a:pt x="1" y="2835"/>
                  </a:lnTo>
                  <a:lnTo>
                    <a:pt x="0" y="2917"/>
                  </a:lnTo>
                  <a:lnTo>
                    <a:pt x="1" y="2999"/>
                  </a:lnTo>
                  <a:lnTo>
                    <a:pt x="4" y="3081"/>
                  </a:lnTo>
                  <a:lnTo>
                    <a:pt x="8" y="3161"/>
                  </a:lnTo>
                  <a:lnTo>
                    <a:pt x="14" y="3242"/>
                  </a:lnTo>
                  <a:lnTo>
                    <a:pt x="23" y="3320"/>
                  </a:lnTo>
                  <a:lnTo>
                    <a:pt x="32" y="3398"/>
                  </a:lnTo>
                  <a:lnTo>
                    <a:pt x="43" y="3476"/>
                  </a:lnTo>
                  <a:lnTo>
                    <a:pt x="57" y="3552"/>
                  </a:lnTo>
                  <a:lnTo>
                    <a:pt x="71" y="3627"/>
                  </a:lnTo>
                  <a:lnTo>
                    <a:pt x="89" y="3702"/>
                  </a:lnTo>
                  <a:lnTo>
                    <a:pt x="106" y="3775"/>
                  </a:lnTo>
                  <a:lnTo>
                    <a:pt x="127" y="3848"/>
                  </a:lnTo>
                  <a:lnTo>
                    <a:pt x="148" y="3920"/>
                  </a:lnTo>
                  <a:lnTo>
                    <a:pt x="172" y="3990"/>
                  </a:lnTo>
                  <a:lnTo>
                    <a:pt x="197" y="4060"/>
                  </a:lnTo>
                  <a:lnTo>
                    <a:pt x="224" y="4129"/>
                  </a:lnTo>
                  <a:lnTo>
                    <a:pt x="253" y="4196"/>
                  </a:lnTo>
                  <a:lnTo>
                    <a:pt x="283" y="4263"/>
                  </a:lnTo>
                  <a:lnTo>
                    <a:pt x="314" y="4328"/>
                  </a:lnTo>
                  <a:lnTo>
                    <a:pt x="349" y="4393"/>
                  </a:lnTo>
                  <a:lnTo>
                    <a:pt x="384" y="4456"/>
                  </a:lnTo>
                  <a:lnTo>
                    <a:pt x="421" y="4517"/>
                  </a:lnTo>
                  <a:lnTo>
                    <a:pt x="459" y="4579"/>
                  </a:lnTo>
                  <a:lnTo>
                    <a:pt x="499" y="4639"/>
                  </a:lnTo>
                  <a:lnTo>
                    <a:pt x="541" y="4698"/>
                  </a:lnTo>
                  <a:lnTo>
                    <a:pt x="585" y="4756"/>
                  </a:lnTo>
                  <a:lnTo>
                    <a:pt x="630" y="4812"/>
                  </a:lnTo>
                  <a:lnTo>
                    <a:pt x="677" y="4867"/>
                  </a:lnTo>
                  <a:lnTo>
                    <a:pt x="725" y="4921"/>
                  </a:lnTo>
                  <a:lnTo>
                    <a:pt x="775" y="4974"/>
                  </a:lnTo>
                  <a:lnTo>
                    <a:pt x="826" y="5026"/>
                  </a:lnTo>
                  <a:lnTo>
                    <a:pt x="880" y="5076"/>
                  </a:lnTo>
                  <a:lnTo>
                    <a:pt x="930" y="5121"/>
                  </a:lnTo>
                  <a:lnTo>
                    <a:pt x="982" y="5165"/>
                  </a:lnTo>
                  <a:lnTo>
                    <a:pt x="1035" y="5208"/>
                  </a:lnTo>
                  <a:lnTo>
                    <a:pt x="1088" y="5249"/>
                  </a:lnTo>
                  <a:lnTo>
                    <a:pt x="1143" y="5289"/>
                  </a:lnTo>
                  <a:lnTo>
                    <a:pt x="1200" y="5327"/>
                  </a:lnTo>
                  <a:lnTo>
                    <a:pt x="1256" y="5365"/>
                  </a:lnTo>
                  <a:lnTo>
                    <a:pt x="1315" y="5401"/>
                  </a:lnTo>
                  <a:lnTo>
                    <a:pt x="1374" y="5436"/>
                  </a:lnTo>
                  <a:lnTo>
                    <a:pt x="1434" y="5469"/>
                  </a:lnTo>
                  <a:lnTo>
                    <a:pt x="1495" y="5501"/>
                  </a:lnTo>
                  <a:lnTo>
                    <a:pt x="1557" y="5531"/>
                  </a:lnTo>
                  <a:lnTo>
                    <a:pt x="1621" y="5560"/>
                  </a:lnTo>
                  <a:lnTo>
                    <a:pt x="1683" y="5587"/>
                  </a:lnTo>
                  <a:lnTo>
                    <a:pt x="1748" y="5614"/>
                  </a:lnTo>
                  <a:lnTo>
                    <a:pt x="1813" y="5639"/>
                  </a:lnTo>
                  <a:lnTo>
                    <a:pt x="1880" y="5662"/>
                  </a:lnTo>
                  <a:lnTo>
                    <a:pt x="1948" y="5684"/>
                  </a:lnTo>
                  <a:lnTo>
                    <a:pt x="2015" y="5705"/>
                  </a:lnTo>
                  <a:lnTo>
                    <a:pt x="2084" y="5723"/>
                  </a:lnTo>
                  <a:lnTo>
                    <a:pt x="2153" y="5741"/>
                  </a:lnTo>
                  <a:lnTo>
                    <a:pt x="2223" y="5757"/>
                  </a:lnTo>
                  <a:lnTo>
                    <a:pt x="2293" y="5772"/>
                  </a:lnTo>
                  <a:lnTo>
                    <a:pt x="2364" y="5785"/>
                  </a:lnTo>
                  <a:lnTo>
                    <a:pt x="2437" y="5796"/>
                  </a:lnTo>
                  <a:lnTo>
                    <a:pt x="2509" y="5807"/>
                  </a:lnTo>
                  <a:lnTo>
                    <a:pt x="2582" y="5815"/>
                  </a:lnTo>
                  <a:lnTo>
                    <a:pt x="2655" y="5822"/>
                  </a:lnTo>
                  <a:lnTo>
                    <a:pt x="2728" y="5827"/>
                  </a:lnTo>
                  <a:lnTo>
                    <a:pt x="2804" y="5831"/>
                  </a:lnTo>
                  <a:lnTo>
                    <a:pt x="2878" y="5833"/>
                  </a:lnTo>
                  <a:lnTo>
                    <a:pt x="2953" y="5835"/>
                  </a:lnTo>
                  <a:lnTo>
                    <a:pt x="3029" y="5833"/>
                  </a:lnTo>
                  <a:lnTo>
                    <a:pt x="3102" y="5830"/>
                  </a:lnTo>
                  <a:lnTo>
                    <a:pt x="3175" y="5826"/>
                  </a:lnTo>
                  <a:lnTo>
                    <a:pt x="3247" y="5820"/>
                  </a:lnTo>
                  <a:lnTo>
                    <a:pt x="3319" y="5812"/>
                  </a:lnTo>
                  <a:lnTo>
                    <a:pt x="3389" y="5802"/>
                  </a:lnTo>
                  <a:lnTo>
                    <a:pt x="3459" y="5789"/>
                  </a:lnTo>
                  <a:lnTo>
                    <a:pt x="3527" y="5776"/>
                  </a:lnTo>
                  <a:lnTo>
                    <a:pt x="3595" y="5760"/>
                  </a:lnTo>
                  <a:lnTo>
                    <a:pt x="3662" y="5743"/>
                  </a:lnTo>
                  <a:lnTo>
                    <a:pt x="3729" y="5723"/>
                  </a:lnTo>
                  <a:lnTo>
                    <a:pt x="3795" y="5702"/>
                  </a:lnTo>
                  <a:lnTo>
                    <a:pt x="3859" y="5679"/>
                  </a:lnTo>
                  <a:lnTo>
                    <a:pt x="3924" y="5653"/>
                  </a:lnTo>
                  <a:lnTo>
                    <a:pt x="3987" y="5626"/>
                  </a:lnTo>
                  <a:lnTo>
                    <a:pt x="4050" y="5598"/>
                  </a:lnTo>
                  <a:lnTo>
                    <a:pt x="4111" y="5568"/>
                  </a:lnTo>
                  <a:lnTo>
                    <a:pt x="4173" y="5535"/>
                  </a:lnTo>
                  <a:lnTo>
                    <a:pt x="4233" y="5501"/>
                  </a:lnTo>
                  <a:lnTo>
                    <a:pt x="4292" y="5464"/>
                  </a:lnTo>
                  <a:lnTo>
                    <a:pt x="4351" y="5425"/>
                  </a:lnTo>
                  <a:lnTo>
                    <a:pt x="4409" y="5385"/>
                  </a:lnTo>
                  <a:lnTo>
                    <a:pt x="4467" y="5344"/>
                  </a:lnTo>
                  <a:lnTo>
                    <a:pt x="4524" y="5300"/>
                  </a:lnTo>
                  <a:lnTo>
                    <a:pt x="4579" y="5253"/>
                  </a:lnTo>
                  <a:lnTo>
                    <a:pt x="4635" y="5206"/>
                  </a:lnTo>
                  <a:lnTo>
                    <a:pt x="4690" y="5156"/>
                  </a:lnTo>
                  <a:lnTo>
                    <a:pt x="4743" y="5105"/>
                  </a:lnTo>
                  <a:lnTo>
                    <a:pt x="4797" y="5051"/>
                  </a:lnTo>
                  <a:lnTo>
                    <a:pt x="4850" y="4996"/>
                  </a:lnTo>
                  <a:lnTo>
                    <a:pt x="4901" y="4939"/>
                  </a:lnTo>
                  <a:lnTo>
                    <a:pt x="4953" y="4879"/>
                  </a:lnTo>
                  <a:lnTo>
                    <a:pt x="4969" y="4858"/>
                  </a:lnTo>
                  <a:lnTo>
                    <a:pt x="4314" y="40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Rectangle 18"/>
            <p:cNvSpPr>
              <a:spLocks noChangeArrowheads="1"/>
            </p:cNvSpPr>
            <p:nvPr userDrawn="1"/>
          </p:nvSpPr>
          <p:spPr bwMode="auto">
            <a:xfrm>
              <a:off x="810339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8266907" y="4327525"/>
              <a:ext cx="271463" cy="565150"/>
            </a:xfrm>
            <a:custGeom>
              <a:avLst/>
              <a:gdLst>
                <a:gd name="T0" fmla="*/ 3449 w 3574"/>
                <a:gd name="T1" fmla="*/ 6194 h 7472"/>
                <a:gd name="T2" fmla="*/ 3335 w 3574"/>
                <a:gd name="T3" fmla="*/ 6255 h 7472"/>
                <a:gd name="T4" fmla="*/ 3224 w 3574"/>
                <a:gd name="T5" fmla="*/ 6308 h 7472"/>
                <a:gd name="T6" fmla="*/ 3115 w 3574"/>
                <a:gd name="T7" fmla="*/ 6353 h 7472"/>
                <a:gd name="T8" fmla="*/ 3007 w 3574"/>
                <a:gd name="T9" fmla="*/ 6388 h 7472"/>
                <a:gd name="T10" fmla="*/ 2929 w 3574"/>
                <a:gd name="T11" fmla="*/ 6408 h 7472"/>
                <a:gd name="T12" fmla="*/ 2876 w 3574"/>
                <a:gd name="T13" fmla="*/ 6420 h 7472"/>
                <a:gd name="T14" fmla="*/ 2826 w 3574"/>
                <a:gd name="T15" fmla="*/ 6429 h 7472"/>
                <a:gd name="T16" fmla="*/ 2775 w 3574"/>
                <a:gd name="T17" fmla="*/ 6435 h 7472"/>
                <a:gd name="T18" fmla="*/ 2726 w 3574"/>
                <a:gd name="T19" fmla="*/ 6439 h 7472"/>
                <a:gd name="T20" fmla="*/ 2676 w 3574"/>
                <a:gd name="T21" fmla="*/ 6442 h 7472"/>
                <a:gd name="T22" fmla="*/ 2617 w 3574"/>
                <a:gd name="T23" fmla="*/ 6441 h 7472"/>
                <a:gd name="T24" fmla="*/ 2552 w 3574"/>
                <a:gd name="T25" fmla="*/ 6437 h 7472"/>
                <a:gd name="T26" fmla="*/ 2492 w 3574"/>
                <a:gd name="T27" fmla="*/ 6428 h 7472"/>
                <a:gd name="T28" fmla="*/ 2436 w 3574"/>
                <a:gd name="T29" fmla="*/ 6414 h 7472"/>
                <a:gd name="T30" fmla="*/ 2384 w 3574"/>
                <a:gd name="T31" fmla="*/ 6395 h 7472"/>
                <a:gd name="T32" fmla="*/ 2338 w 3574"/>
                <a:gd name="T33" fmla="*/ 6370 h 7472"/>
                <a:gd name="T34" fmla="*/ 2296 w 3574"/>
                <a:gd name="T35" fmla="*/ 6342 h 7472"/>
                <a:gd name="T36" fmla="*/ 2258 w 3574"/>
                <a:gd name="T37" fmla="*/ 6308 h 7472"/>
                <a:gd name="T38" fmla="*/ 2225 w 3574"/>
                <a:gd name="T39" fmla="*/ 6269 h 7472"/>
                <a:gd name="T40" fmla="*/ 2197 w 3574"/>
                <a:gd name="T41" fmla="*/ 6225 h 7472"/>
                <a:gd name="T42" fmla="*/ 2172 w 3574"/>
                <a:gd name="T43" fmla="*/ 6175 h 7472"/>
                <a:gd name="T44" fmla="*/ 2151 w 3574"/>
                <a:gd name="T45" fmla="*/ 6121 h 7472"/>
                <a:gd name="T46" fmla="*/ 2136 w 3574"/>
                <a:gd name="T47" fmla="*/ 6060 h 7472"/>
                <a:gd name="T48" fmla="*/ 2123 w 3574"/>
                <a:gd name="T49" fmla="*/ 5995 h 7472"/>
                <a:gd name="T50" fmla="*/ 2115 w 3574"/>
                <a:gd name="T51" fmla="*/ 5924 h 7472"/>
                <a:gd name="T52" fmla="*/ 2112 w 3574"/>
                <a:gd name="T53" fmla="*/ 5847 h 7472"/>
                <a:gd name="T54" fmla="*/ 2111 w 3574"/>
                <a:gd name="T55" fmla="*/ 2816 h 7472"/>
                <a:gd name="T56" fmla="*/ 3286 w 3574"/>
                <a:gd name="T57" fmla="*/ 1755 h 7472"/>
                <a:gd name="T58" fmla="*/ 2111 w 3574"/>
                <a:gd name="T59" fmla="*/ 0 h 7472"/>
                <a:gd name="T60" fmla="*/ 977 w 3574"/>
                <a:gd name="T61" fmla="*/ 1755 h 7472"/>
                <a:gd name="T62" fmla="*/ 0 w 3574"/>
                <a:gd name="T63" fmla="*/ 2816 h 7472"/>
                <a:gd name="T64" fmla="*/ 977 w 3574"/>
                <a:gd name="T65" fmla="*/ 5997 h 7472"/>
                <a:gd name="T66" fmla="*/ 983 w 3574"/>
                <a:gd name="T67" fmla="*/ 6156 h 7472"/>
                <a:gd name="T68" fmla="*/ 1001 w 3574"/>
                <a:gd name="T69" fmla="*/ 6308 h 7472"/>
                <a:gd name="T70" fmla="*/ 1030 w 3574"/>
                <a:gd name="T71" fmla="*/ 6454 h 7472"/>
                <a:gd name="T72" fmla="*/ 1069 w 3574"/>
                <a:gd name="T73" fmla="*/ 6591 h 7472"/>
                <a:gd name="T74" fmla="*/ 1120 w 3574"/>
                <a:gd name="T75" fmla="*/ 6721 h 7472"/>
                <a:gd name="T76" fmla="*/ 1180 w 3574"/>
                <a:gd name="T77" fmla="*/ 6840 h 7472"/>
                <a:gd name="T78" fmla="*/ 1251 w 3574"/>
                <a:gd name="T79" fmla="*/ 6951 h 7472"/>
                <a:gd name="T80" fmla="*/ 1330 w 3574"/>
                <a:gd name="T81" fmla="*/ 7053 h 7472"/>
                <a:gd name="T82" fmla="*/ 1419 w 3574"/>
                <a:gd name="T83" fmla="*/ 7145 h 7472"/>
                <a:gd name="T84" fmla="*/ 1517 w 3574"/>
                <a:gd name="T85" fmla="*/ 7227 h 7472"/>
                <a:gd name="T86" fmla="*/ 1622 w 3574"/>
                <a:gd name="T87" fmla="*/ 7298 h 7472"/>
                <a:gd name="T88" fmla="*/ 1735 w 3574"/>
                <a:gd name="T89" fmla="*/ 7356 h 7472"/>
                <a:gd name="T90" fmla="*/ 1855 w 3574"/>
                <a:gd name="T91" fmla="*/ 7404 h 7472"/>
                <a:gd name="T92" fmla="*/ 1983 w 3574"/>
                <a:gd name="T93" fmla="*/ 7439 h 7472"/>
                <a:gd name="T94" fmla="*/ 2118 w 3574"/>
                <a:gd name="T95" fmla="*/ 7462 h 7472"/>
                <a:gd name="T96" fmla="*/ 2258 w 3574"/>
                <a:gd name="T97" fmla="*/ 7472 h 7472"/>
                <a:gd name="T98" fmla="*/ 2353 w 3574"/>
                <a:gd name="T99" fmla="*/ 7472 h 7472"/>
                <a:gd name="T100" fmla="*/ 2444 w 3574"/>
                <a:gd name="T101" fmla="*/ 7468 h 7472"/>
                <a:gd name="T102" fmla="*/ 2531 w 3574"/>
                <a:gd name="T103" fmla="*/ 7461 h 7472"/>
                <a:gd name="T104" fmla="*/ 2611 w 3574"/>
                <a:gd name="T105" fmla="*/ 7451 h 7472"/>
                <a:gd name="T106" fmla="*/ 2689 w 3574"/>
                <a:gd name="T107" fmla="*/ 7439 h 7472"/>
                <a:gd name="T108" fmla="*/ 2762 w 3574"/>
                <a:gd name="T109" fmla="*/ 7424 h 7472"/>
                <a:gd name="T110" fmla="*/ 2830 w 3574"/>
                <a:gd name="T111" fmla="*/ 7407 h 7472"/>
                <a:gd name="T112" fmla="*/ 2895 w 3574"/>
                <a:gd name="T113" fmla="*/ 7388 h 7472"/>
                <a:gd name="T114" fmla="*/ 2956 w 3574"/>
                <a:gd name="T115" fmla="*/ 7369 h 7472"/>
                <a:gd name="T116" fmla="*/ 3014 w 3574"/>
                <a:gd name="T117" fmla="*/ 7347 h 7472"/>
                <a:gd name="T118" fmla="*/ 3117 w 3574"/>
                <a:gd name="T119" fmla="*/ 7303 h 7472"/>
                <a:gd name="T120" fmla="*/ 3206 w 3574"/>
                <a:gd name="T121" fmla="*/ 7257 h 7472"/>
                <a:gd name="T122" fmla="*/ 3284 w 3574"/>
                <a:gd name="T123" fmla="*/ 7212 h 7472"/>
                <a:gd name="T124" fmla="*/ 3574 w 3574"/>
                <a:gd name="T125" fmla="*/ 6119 h 7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74" h="7472">
                  <a:moveTo>
                    <a:pt x="3506" y="6160"/>
                  </a:moveTo>
                  <a:lnTo>
                    <a:pt x="3449" y="6194"/>
                  </a:lnTo>
                  <a:lnTo>
                    <a:pt x="3391" y="6226"/>
                  </a:lnTo>
                  <a:lnTo>
                    <a:pt x="3335" y="6255"/>
                  </a:lnTo>
                  <a:lnTo>
                    <a:pt x="3279" y="6283"/>
                  </a:lnTo>
                  <a:lnTo>
                    <a:pt x="3224" y="6308"/>
                  </a:lnTo>
                  <a:lnTo>
                    <a:pt x="3168" y="6331"/>
                  </a:lnTo>
                  <a:lnTo>
                    <a:pt x="3115" y="6353"/>
                  </a:lnTo>
                  <a:lnTo>
                    <a:pt x="3060" y="6371"/>
                  </a:lnTo>
                  <a:lnTo>
                    <a:pt x="3007" y="6388"/>
                  </a:lnTo>
                  <a:lnTo>
                    <a:pt x="2955" y="6402"/>
                  </a:lnTo>
                  <a:lnTo>
                    <a:pt x="2929" y="6408"/>
                  </a:lnTo>
                  <a:lnTo>
                    <a:pt x="2902" y="6415"/>
                  </a:lnTo>
                  <a:lnTo>
                    <a:pt x="2876" y="6420"/>
                  </a:lnTo>
                  <a:lnTo>
                    <a:pt x="2852" y="6425"/>
                  </a:lnTo>
                  <a:lnTo>
                    <a:pt x="2826" y="6429"/>
                  </a:lnTo>
                  <a:lnTo>
                    <a:pt x="2800" y="6432"/>
                  </a:lnTo>
                  <a:lnTo>
                    <a:pt x="2775" y="6435"/>
                  </a:lnTo>
                  <a:lnTo>
                    <a:pt x="2751" y="6438"/>
                  </a:lnTo>
                  <a:lnTo>
                    <a:pt x="2726" y="6439"/>
                  </a:lnTo>
                  <a:lnTo>
                    <a:pt x="2701" y="6441"/>
                  </a:lnTo>
                  <a:lnTo>
                    <a:pt x="2676" y="6442"/>
                  </a:lnTo>
                  <a:lnTo>
                    <a:pt x="2651" y="6442"/>
                  </a:lnTo>
                  <a:lnTo>
                    <a:pt x="2617" y="6441"/>
                  </a:lnTo>
                  <a:lnTo>
                    <a:pt x="2584" y="6440"/>
                  </a:lnTo>
                  <a:lnTo>
                    <a:pt x="2552" y="6437"/>
                  </a:lnTo>
                  <a:lnTo>
                    <a:pt x="2521" y="6433"/>
                  </a:lnTo>
                  <a:lnTo>
                    <a:pt x="2492" y="6428"/>
                  </a:lnTo>
                  <a:lnTo>
                    <a:pt x="2463" y="6421"/>
                  </a:lnTo>
                  <a:lnTo>
                    <a:pt x="2436" y="6414"/>
                  </a:lnTo>
                  <a:lnTo>
                    <a:pt x="2409" y="6404"/>
                  </a:lnTo>
                  <a:lnTo>
                    <a:pt x="2384" y="6395"/>
                  </a:lnTo>
                  <a:lnTo>
                    <a:pt x="2361" y="6384"/>
                  </a:lnTo>
                  <a:lnTo>
                    <a:pt x="2338" y="6370"/>
                  </a:lnTo>
                  <a:lnTo>
                    <a:pt x="2316" y="6357"/>
                  </a:lnTo>
                  <a:lnTo>
                    <a:pt x="2296" y="6342"/>
                  </a:lnTo>
                  <a:lnTo>
                    <a:pt x="2276" y="6326"/>
                  </a:lnTo>
                  <a:lnTo>
                    <a:pt x="2258" y="6308"/>
                  </a:lnTo>
                  <a:lnTo>
                    <a:pt x="2241" y="6289"/>
                  </a:lnTo>
                  <a:lnTo>
                    <a:pt x="2225" y="6269"/>
                  </a:lnTo>
                  <a:lnTo>
                    <a:pt x="2210" y="6248"/>
                  </a:lnTo>
                  <a:lnTo>
                    <a:pt x="2197" y="6225"/>
                  </a:lnTo>
                  <a:lnTo>
                    <a:pt x="2183" y="6201"/>
                  </a:lnTo>
                  <a:lnTo>
                    <a:pt x="2172" y="6175"/>
                  </a:lnTo>
                  <a:lnTo>
                    <a:pt x="2161" y="6149"/>
                  </a:lnTo>
                  <a:lnTo>
                    <a:pt x="2151" y="6121"/>
                  </a:lnTo>
                  <a:lnTo>
                    <a:pt x="2143" y="6091"/>
                  </a:lnTo>
                  <a:lnTo>
                    <a:pt x="2136" y="6060"/>
                  </a:lnTo>
                  <a:lnTo>
                    <a:pt x="2128" y="6028"/>
                  </a:lnTo>
                  <a:lnTo>
                    <a:pt x="2123" y="5995"/>
                  </a:lnTo>
                  <a:lnTo>
                    <a:pt x="2119" y="5960"/>
                  </a:lnTo>
                  <a:lnTo>
                    <a:pt x="2115" y="5924"/>
                  </a:lnTo>
                  <a:lnTo>
                    <a:pt x="2113" y="5886"/>
                  </a:lnTo>
                  <a:lnTo>
                    <a:pt x="2112" y="5847"/>
                  </a:lnTo>
                  <a:lnTo>
                    <a:pt x="2111" y="5807"/>
                  </a:lnTo>
                  <a:lnTo>
                    <a:pt x="2111" y="2816"/>
                  </a:lnTo>
                  <a:lnTo>
                    <a:pt x="3286" y="2816"/>
                  </a:lnTo>
                  <a:lnTo>
                    <a:pt x="3286" y="1755"/>
                  </a:lnTo>
                  <a:lnTo>
                    <a:pt x="2111" y="1755"/>
                  </a:lnTo>
                  <a:lnTo>
                    <a:pt x="2111" y="0"/>
                  </a:lnTo>
                  <a:lnTo>
                    <a:pt x="977" y="607"/>
                  </a:lnTo>
                  <a:lnTo>
                    <a:pt x="977" y="1755"/>
                  </a:lnTo>
                  <a:lnTo>
                    <a:pt x="0" y="1755"/>
                  </a:lnTo>
                  <a:lnTo>
                    <a:pt x="0" y="2816"/>
                  </a:lnTo>
                  <a:lnTo>
                    <a:pt x="977" y="2816"/>
                  </a:lnTo>
                  <a:lnTo>
                    <a:pt x="977" y="5997"/>
                  </a:lnTo>
                  <a:lnTo>
                    <a:pt x="978" y="6078"/>
                  </a:lnTo>
                  <a:lnTo>
                    <a:pt x="983" y="6156"/>
                  </a:lnTo>
                  <a:lnTo>
                    <a:pt x="991" y="6233"/>
                  </a:lnTo>
                  <a:lnTo>
                    <a:pt x="1001" y="6308"/>
                  </a:lnTo>
                  <a:lnTo>
                    <a:pt x="1013" y="6383"/>
                  </a:lnTo>
                  <a:lnTo>
                    <a:pt x="1030" y="6454"/>
                  </a:lnTo>
                  <a:lnTo>
                    <a:pt x="1048" y="6524"/>
                  </a:lnTo>
                  <a:lnTo>
                    <a:pt x="1069" y="6591"/>
                  </a:lnTo>
                  <a:lnTo>
                    <a:pt x="1094" y="6657"/>
                  </a:lnTo>
                  <a:lnTo>
                    <a:pt x="1120" y="6721"/>
                  </a:lnTo>
                  <a:lnTo>
                    <a:pt x="1148" y="6781"/>
                  </a:lnTo>
                  <a:lnTo>
                    <a:pt x="1180" y="6840"/>
                  </a:lnTo>
                  <a:lnTo>
                    <a:pt x="1214" y="6898"/>
                  </a:lnTo>
                  <a:lnTo>
                    <a:pt x="1251" y="6951"/>
                  </a:lnTo>
                  <a:lnTo>
                    <a:pt x="1290" y="7004"/>
                  </a:lnTo>
                  <a:lnTo>
                    <a:pt x="1330" y="7053"/>
                  </a:lnTo>
                  <a:lnTo>
                    <a:pt x="1373" y="7101"/>
                  </a:lnTo>
                  <a:lnTo>
                    <a:pt x="1419" y="7145"/>
                  </a:lnTo>
                  <a:lnTo>
                    <a:pt x="1466" y="7187"/>
                  </a:lnTo>
                  <a:lnTo>
                    <a:pt x="1517" y="7227"/>
                  </a:lnTo>
                  <a:lnTo>
                    <a:pt x="1568" y="7264"/>
                  </a:lnTo>
                  <a:lnTo>
                    <a:pt x="1622" y="7298"/>
                  </a:lnTo>
                  <a:lnTo>
                    <a:pt x="1678" y="7329"/>
                  </a:lnTo>
                  <a:lnTo>
                    <a:pt x="1735" y="7356"/>
                  </a:lnTo>
                  <a:lnTo>
                    <a:pt x="1794" y="7382"/>
                  </a:lnTo>
                  <a:lnTo>
                    <a:pt x="1855" y="7404"/>
                  </a:lnTo>
                  <a:lnTo>
                    <a:pt x="1919" y="7423"/>
                  </a:lnTo>
                  <a:lnTo>
                    <a:pt x="1983" y="7439"/>
                  </a:lnTo>
                  <a:lnTo>
                    <a:pt x="2050" y="7452"/>
                  </a:lnTo>
                  <a:lnTo>
                    <a:pt x="2118" y="7462"/>
                  </a:lnTo>
                  <a:lnTo>
                    <a:pt x="2187" y="7469"/>
                  </a:lnTo>
                  <a:lnTo>
                    <a:pt x="2258" y="7472"/>
                  </a:lnTo>
                  <a:lnTo>
                    <a:pt x="2307" y="7472"/>
                  </a:lnTo>
                  <a:lnTo>
                    <a:pt x="2353" y="7472"/>
                  </a:lnTo>
                  <a:lnTo>
                    <a:pt x="2400" y="7470"/>
                  </a:lnTo>
                  <a:lnTo>
                    <a:pt x="2444" y="7468"/>
                  </a:lnTo>
                  <a:lnTo>
                    <a:pt x="2487" y="7465"/>
                  </a:lnTo>
                  <a:lnTo>
                    <a:pt x="2531" y="7461"/>
                  </a:lnTo>
                  <a:lnTo>
                    <a:pt x="2572" y="7456"/>
                  </a:lnTo>
                  <a:lnTo>
                    <a:pt x="2611" y="7451"/>
                  </a:lnTo>
                  <a:lnTo>
                    <a:pt x="2650" y="7445"/>
                  </a:lnTo>
                  <a:lnTo>
                    <a:pt x="2689" y="7439"/>
                  </a:lnTo>
                  <a:lnTo>
                    <a:pt x="2726" y="7432"/>
                  </a:lnTo>
                  <a:lnTo>
                    <a:pt x="2762" y="7424"/>
                  </a:lnTo>
                  <a:lnTo>
                    <a:pt x="2797" y="7416"/>
                  </a:lnTo>
                  <a:lnTo>
                    <a:pt x="2830" y="7407"/>
                  </a:lnTo>
                  <a:lnTo>
                    <a:pt x="2863" y="7399"/>
                  </a:lnTo>
                  <a:lnTo>
                    <a:pt x="2895" y="7388"/>
                  </a:lnTo>
                  <a:lnTo>
                    <a:pt x="2926" y="7379"/>
                  </a:lnTo>
                  <a:lnTo>
                    <a:pt x="2956" y="7369"/>
                  </a:lnTo>
                  <a:lnTo>
                    <a:pt x="2985" y="7359"/>
                  </a:lnTo>
                  <a:lnTo>
                    <a:pt x="3014" y="7347"/>
                  </a:lnTo>
                  <a:lnTo>
                    <a:pt x="3066" y="7326"/>
                  </a:lnTo>
                  <a:lnTo>
                    <a:pt x="3117" y="7303"/>
                  </a:lnTo>
                  <a:lnTo>
                    <a:pt x="3163" y="7279"/>
                  </a:lnTo>
                  <a:lnTo>
                    <a:pt x="3206" y="7257"/>
                  </a:lnTo>
                  <a:lnTo>
                    <a:pt x="3247" y="7234"/>
                  </a:lnTo>
                  <a:lnTo>
                    <a:pt x="3284" y="7212"/>
                  </a:lnTo>
                  <a:lnTo>
                    <a:pt x="3295" y="7205"/>
                  </a:lnTo>
                  <a:lnTo>
                    <a:pt x="3574" y="6119"/>
                  </a:lnTo>
                  <a:lnTo>
                    <a:pt x="3506" y="61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Rectangle 20"/>
            <p:cNvSpPr>
              <a:spLocks noChangeArrowheads="1"/>
            </p:cNvSpPr>
            <p:nvPr userDrawn="1"/>
          </p:nvSpPr>
          <p:spPr bwMode="auto">
            <a:xfrm>
              <a:off x="8605044" y="4459288"/>
              <a:ext cx="87313" cy="4270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8044657" y="4205288"/>
              <a:ext cx="703263" cy="185737"/>
            </a:xfrm>
            <a:custGeom>
              <a:avLst/>
              <a:gdLst>
                <a:gd name="T0" fmla="*/ 9100 w 9291"/>
                <a:gd name="T1" fmla="*/ 2197 h 2462"/>
                <a:gd name="T2" fmla="*/ 8781 w 9291"/>
                <a:gd name="T3" fmla="*/ 1819 h 2462"/>
                <a:gd name="T4" fmla="*/ 8425 w 9291"/>
                <a:gd name="T5" fmla="*/ 1469 h 2462"/>
                <a:gd name="T6" fmla="*/ 8035 w 9291"/>
                <a:gd name="T7" fmla="*/ 1148 h 2462"/>
                <a:gd name="T8" fmla="*/ 7615 w 9291"/>
                <a:gd name="T9" fmla="*/ 862 h 2462"/>
                <a:gd name="T10" fmla="*/ 7168 w 9291"/>
                <a:gd name="T11" fmla="*/ 610 h 2462"/>
                <a:gd name="T12" fmla="*/ 6697 w 9291"/>
                <a:gd name="T13" fmla="*/ 399 h 2462"/>
                <a:gd name="T14" fmla="*/ 6206 w 9291"/>
                <a:gd name="T15" fmla="*/ 229 h 2462"/>
                <a:gd name="T16" fmla="*/ 5698 w 9291"/>
                <a:gd name="T17" fmla="*/ 104 h 2462"/>
                <a:gd name="T18" fmla="*/ 5178 w 9291"/>
                <a:gd name="T19" fmla="*/ 27 h 2462"/>
                <a:gd name="T20" fmla="*/ 4646 w 9291"/>
                <a:gd name="T21" fmla="*/ 0 h 2462"/>
                <a:gd name="T22" fmla="*/ 4123 w 9291"/>
                <a:gd name="T23" fmla="*/ 26 h 2462"/>
                <a:gd name="T24" fmla="*/ 3608 w 9291"/>
                <a:gd name="T25" fmla="*/ 102 h 2462"/>
                <a:gd name="T26" fmla="*/ 3104 w 9291"/>
                <a:gd name="T27" fmla="*/ 225 h 2462"/>
                <a:gd name="T28" fmla="*/ 2616 w 9291"/>
                <a:gd name="T29" fmla="*/ 392 h 2462"/>
                <a:gd name="T30" fmla="*/ 2147 w 9291"/>
                <a:gd name="T31" fmla="*/ 601 h 2462"/>
                <a:gd name="T32" fmla="*/ 1699 w 9291"/>
                <a:gd name="T33" fmla="*/ 849 h 2462"/>
                <a:gd name="T34" fmla="*/ 1276 w 9291"/>
                <a:gd name="T35" fmla="*/ 1136 h 2462"/>
                <a:gd name="T36" fmla="*/ 883 w 9291"/>
                <a:gd name="T37" fmla="*/ 1456 h 2462"/>
                <a:gd name="T38" fmla="*/ 521 w 9291"/>
                <a:gd name="T39" fmla="*/ 1810 h 2462"/>
                <a:gd name="T40" fmla="*/ 195 w 9291"/>
                <a:gd name="T41" fmla="*/ 2192 h 2462"/>
                <a:gd name="T42" fmla="*/ 1328 w 9291"/>
                <a:gd name="T43" fmla="*/ 2462 h 2462"/>
                <a:gd name="T44" fmla="*/ 1590 w 9291"/>
                <a:gd name="T45" fmla="*/ 2212 h 2462"/>
                <a:gd name="T46" fmla="*/ 1865 w 9291"/>
                <a:gd name="T47" fmla="*/ 1983 h 2462"/>
                <a:gd name="T48" fmla="*/ 2152 w 9291"/>
                <a:gd name="T49" fmla="*/ 1778 h 2462"/>
                <a:gd name="T50" fmla="*/ 2450 w 9291"/>
                <a:gd name="T51" fmla="*/ 1597 h 2462"/>
                <a:gd name="T52" fmla="*/ 2758 w 9291"/>
                <a:gd name="T53" fmla="*/ 1440 h 2462"/>
                <a:gd name="T54" fmla="*/ 3076 w 9291"/>
                <a:gd name="T55" fmla="*/ 1307 h 2462"/>
                <a:gd name="T56" fmla="*/ 3401 w 9291"/>
                <a:gd name="T57" fmla="*/ 1199 h 2462"/>
                <a:gd name="T58" fmla="*/ 3733 w 9291"/>
                <a:gd name="T59" fmla="*/ 1115 h 2462"/>
                <a:gd name="T60" fmla="*/ 4072 w 9291"/>
                <a:gd name="T61" fmla="*/ 1059 h 2462"/>
                <a:gd name="T62" fmla="*/ 4415 w 9291"/>
                <a:gd name="T63" fmla="*/ 1028 h 2462"/>
                <a:gd name="T64" fmla="*/ 4760 w 9291"/>
                <a:gd name="T65" fmla="*/ 1023 h 2462"/>
                <a:gd name="T66" fmla="*/ 5100 w 9291"/>
                <a:gd name="T67" fmla="*/ 1045 h 2462"/>
                <a:gd name="T68" fmla="*/ 5438 w 9291"/>
                <a:gd name="T69" fmla="*/ 1094 h 2462"/>
                <a:gd name="T70" fmla="*/ 5771 w 9291"/>
                <a:gd name="T71" fmla="*/ 1168 h 2462"/>
                <a:gd name="T72" fmla="*/ 6098 w 9291"/>
                <a:gd name="T73" fmla="*/ 1268 h 2462"/>
                <a:gd name="T74" fmla="*/ 6419 w 9291"/>
                <a:gd name="T75" fmla="*/ 1393 h 2462"/>
                <a:gd name="T76" fmla="*/ 6732 w 9291"/>
                <a:gd name="T77" fmla="*/ 1541 h 2462"/>
                <a:gd name="T78" fmla="*/ 7036 w 9291"/>
                <a:gd name="T79" fmla="*/ 1715 h 2462"/>
                <a:gd name="T80" fmla="*/ 7329 w 9291"/>
                <a:gd name="T81" fmla="*/ 1912 h 2462"/>
                <a:gd name="T82" fmla="*/ 7609 w 9291"/>
                <a:gd name="T83" fmla="*/ 2132 h 2462"/>
                <a:gd name="T84" fmla="*/ 7876 w 9291"/>
                <a:gd name="T85" fmla="*/ 2377 h 2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291" h="2462">
                  <a:moveTo>
                    <a:pt x="9291" y="2462"/>
                  </a:moveTo>
                  <a:lnTo>
                    <a:pt x="9198" y="2328"/>
                  </a:lnTo>
                  <a:lnTo>
                    <a:pt x="9100" y="2197"/>
                  </a:lnTo>
                  <a:lnTo>
                    <a:pt x="8999" y="2069"/>
                  </a:lnTo>
                  <a:lnTo>
                    <a:pt x="8893" y="1943"/>
                  </a:lnTo>
                  <a:lnTo>
                    <a:pt x="8781" y="1819"/>
                  </a:lnTo>
                  <a:lnTo>
                    <a:pt x="8667" y="1700"/>
                  </a:lnTo>
                  <a:lnTo>
                    <a:pt x="8548" y="1582"/>
                  </a:lnTo>
                  <a:lnTo>
                    <a:pt x="8425" y="1469"/>
                  </a:lnTo>
                  <a:lnTo>
                    <a:pt x="8299" y="1358"/>
                  </a:lnTo>
                  <a:lnTo>
                    <a:pt x="8169" y="1252"/>
                  </a:lnTo>
                  <a:lnTo>
                    <a:pt x="8035" y="1148"/>
                  </a:lnTo>
                  <a:lnTo>
                    <a:pt x="7899" y="1049"/>
                  </a:lnTo>
                  <a:lnTo>
                    <a:pt x="7759" y="953"/>
                  </a:lnTo>
                  <a:lnTo>
                    <a:pt x="7615" y="862"/>
                  </a:lnTo>
                  <a:lnTo>
                    <a:pt x="7469" y="774"/>
                  </a:lnTo>
                  <a:lnTo>
                    <a:pt x="7319" y="690"/>
                  </a:lnTo>
                  <a:lnTo>
                    <a:pt x="7168" y="610"/>
                  </a:lnTo>
                  <a:lnTo>
                    <a:pt x="7013" y="535"/>
                  </a:lnTo>
                  <a:lnTo>
                    <a:pt x="6856" y="465"/>
                  </a:lnTo>
                  <a:lnTo>
                    <a:pt x="6697" y="399"/>
                  </a:lnTo>
                  <a:lnTo>
                    <a:pt x="6535" y="337"/>
                  </a:lnTo>
                  <a:lnTo>
                    <a:pt x="6371" y="281"/>
                  </a:lnTo>
                  <a:lnTo>
                    <a:pt x="6206" y="229"/>
                  </a:lnTo>
                  <a:lnTo>
                    <a:pt x="6038" y="182"/>
                  </a:lnTo>
                  <a:lnTo>
                    <a:pt x="5869" y="140"/>
                  </a:lnTo>
                  <a:lnTo>
                    <a:pt x="5698" y="104"/>
                  </a:lnTo>
                  <a:lnTo>
                    <a:pt x="5526" y="72"/>
                  </a:lnTo>
                  <a:lnTo>
                    <a:pt x="5352" y="47"/>
                  </a:lnTo>
                  <a:lnTo>
                    <a:pt x="5178" y="27"/>
                  </a:lnTo>
                  <a:lnTo>
                    <a:pt x="5001" y="13"/>
                  </a:lnTo>
                  <a:lnTo>
                    <a:pt x="4824" y="3"/>
                  </a:lnTo>
                  <a:lnTo>
                    <a:pt x="4646" y="0"/>
                  </a:lnTo>
                  <a:lnTo>
                    <a:pt x="4471" y="3"/>
                  </a:lnTo>
                  <a:lnTo>
                    <a:pt x="4297" y="13"/>
                  </a:lnTo>
                  <a:lnTo>
                    <a:pt x="4123" y="26"/>
                  </a:lnTo>
                  <a:lnTo>
                    <a:pt x="3950" y="47"/>
                  </a:lnTo>
                  <a:lnTo>
                    <a:pt x="3779" y="71"/>
                  </a:lnTo>
                  <a:lnTo>
                    <a:pt x="3608" y="102"/>
                  </a:lnTo>
                  <a:lnTo>
                    <a:pt x="3438" y="137"/>
                  </a:lnTo>
                  <a:lnTo>
                    <a:pt x="3271" y="179"/>
                  </a:lnTo>
                  <a:lnTo>
                    <a:pt x="3104" y="225"/>
                  </a:lnTo>
                  <a:lnTo>
                    <a:pt x="2940" y="275"/>
                  </a:lnTo>
                  <a:lnTo>
                    <a:pt x="2777" y="331"/>
                  </a:lnTo>
                  <a:lnTo>
                    <a:pt x="2616" y="392"/>
                  </a:lnTo>
                  <a:lnTo>
                    <a:pt x="2457" y="457"/>
                  </a:lnTo>
                  <a:lnTo>
                    <a:pt x="2300" y="527"/>
                  </a:lnTo>
                  <a:lnTo>
                    <a:pt x="2147" y="601"/>
                  </a:lnTo>
                  <a:lnTo>
                    <a:pt x="1994" y="679"/>
                  </a:lnTo>
                  <a:lnTo>
                    <a:pt x="1845" y="763"/>
                  </a:lnTo>
                  <a:lnTo>
                    <a:pt x="1699" y="849"/>
                  </a:lnTo>
                  <a:lnTo>
                    <a:pt x="1555" y="941"/>
                  </a:lnTo>
                  <a:lnTo>
                    <a:pt x="1414" y="1036"/>
                  </a:lnTo>
                  <a:lnTo>
                    <a:pt x="1276" y="1136"/>
                  </a:lnTo>
                  <a:lnTo>
                    <a:pt x="1142" y="1239"/>
                  </a:lnTo>
                  <a:lnTo>
                    <a:pt x="1010" y="1346"/>
                  </a:lnTo>
                  <a:lnTo>
                    <a:pt x="883" y="1456"/>
                  </a:lnTo>
                  <a:lnTo>
                    <a:pt x="758" y="1571"/>
                  </a:lnTo>
                  <a:lnTo>
                    <a:pt x="637" y="1688"/>
                  </a:lnTo>
                  <a:lnTo>
                    <a:pt x="521" y="1810"/>
                  </a:lnTo>
                  <a:lnTo>
                    <a:pt x="408" y="1934"/>
                  </a:lnTo>
                  <a:lnTo>
                    <a:pt x="300" y="2061"/>
                  </a:lnTo>
                  <a:lnTo>
                    <a:pt x="195" y="2192"/>
                  </a:lnTo>
                  <a:lnTo>
                    <a:pt x="95" y="2326"/>
                  </a:lnTo>
                  <a:lnTo>
                    <a:pt x="0" y="2462"/>
                  </a:lnTo>
                  <a:lnTo>
                    <a:pt x="1328" y="2462"/>
                  </a:lnTo>
                  <a:lnTo>
                    <a:pt x="1414" y="2377"/>
                  </a:lnTo>
                  <a:lnTo>
                    <a:pt x="1501" y="2293"/>
                  </a:lnTo>
                  <a:lnTo>
                    <a:pt x="1590" y="2212"/>
                  </a:lnTo>
                  <a:lnTo>
                    <a:pt x="1680" y="2132"/>
                  </a:lnTo>
                  <a:lnTo>
                    <a:pt x="1772" y="2057"/>
                  </a:lnTo>
                  <a:lnTo>
                    <a:pt x="1865" y="1983"/>
                  </a:lnTo>
                  <a:lnTo>
                    <a:pt x="1959" y="1912"/>
                  </a:lnTo>
                  <a:lnTo>
                    <a:pt x="2055" y="1844"/>
                  </a:lnTo>
                  <a:lnTo>
                    <a:pt x="2152" y="1778"/>
                  </a:lnTo>
                  <a:lnTo>
                    <a:pt x="2250" y="1715"/>
                  </a:lnTo>
                  <a:lnTo>
                    <a:pt x="2350" y="1654"/>
                  </a:lnTo>
                  <a:lnTo>
                    <a:pt x="2450" y="1597"/>
                  </a:lnTo>
                  <a:lnTo>
                    <a:pt x="2552" y="1542"/>
                  </a:lnTo>
                  <a:lnTo>
                    <a:pt x="2654" y="1489"/>
                  </a:lnTo>
                  <a:lnTo>
                    <a:pt x="2758" y="1440"/>
                  </a:lnTo>
                  <a:lnTo>
                    <a:pt x="2864" y="1393"/>
                  </a:lnTo>
                  <a:lnTo>
                    <a:pt x="2969" y="1348"/>
                  </a:lnTo>
                  <a:lnTo>
                    <a:pt x="3076" y="1307"/>
                  </a:lnTo>
                  <a:lnTo>
                    <a:pt x="3184" y="1268"/>
                  </a:lnTo>
                  <a:lnTo>
                    <a:pt x="3292" y="1232"/>
                  </a:lnTo>
                  <a:lnTo>
                    <a:pt x="3401" y="1199"/>
                  </a:lnTo>
                  <a:lnTo>
                    <a:pt x="3512" y="1168"/>
                  </a:lnTo>
                  <a:lnTo>
                    <a:pt x="3622" y="1140"/>
                  </a:lnTo>
                  <a:lnTo>
                    <a:pt x="3733" y="1115"/>
                  </a:lnTo>
                  <a:lnTo>
                    <a:pt x="3846" y="1094"/>
                  </a:lnTo>
                  <a:lnTo>
                    <a:pt x="3958" y="1075"/>
                  </a:lnTo>
                  <a:lnTo>
                    <a:pt x="4072" y="1059"/>
                  </a:lnTo>
                  <a:lnTo>
                    <a:pt x="4186" y="1045"/>
                  </a:lnTo>
                  <a:lnTo>
                    <a:pt x="4300" y="1035"/>
                  </a:lnTo>
                  <a:lnTo>
                    <a:pt x="4415" y="1028"/>
                  </a:lnTo>
                  <a:lnTo>
                    <a:pt x="4531" y="1024"/>
                  </a:lnTo>
                  <a:lnTo>
                    <a:pt x="4646" y="1022"/>
                  </a:lnTo>
                  <a:lnTo>
                    <a:pt x="4760" y="1023"/>
                  </a:lnTo>
                  <a:lnTo>
                    <a:pt x="4873" y="1028"/>
                  </a:lnTo>
                  <a:lnTo>
                    <a:pt x="4987" y="1035"/>
                  </a:lnTo>
                  <a:lnTo>
                    <a:pt x="5100" y="1045"/>
                  </a:lnTo>
                  <a:lnTo>
                    <a:pt x="5213" y="1059"/>
                  </a:lnTo>
                  <a:lnTo>
                    <a:pt x="5325" y="1074"/>
                  </a:lnTo>
                  <a:lnTo>
                    <a:pt x="5438" y="1094"/>
                  </a:lnTo>
                  <a:lnTo>
                    <a:pt x="5549" y="1115"/>
                  </a:lnTo>
                  <a:lnTo>
                    <a:pt x="5660" y="1140"/>
                  </a:lnTo>
                  <a:lnTo>
                    <a:pt x="5771" y="1168"/>
                  </a:lnTo>
                  <a:lnTo>
                    <a:pt x="5880" y="1198"/>
                  </a:lnTo>
                  <a:lnTo>
                    <a:pt x="5990" y="1232"/>
                  </a:lnTo>
                  <a:lnTo>
                    <a:pt x="6098" y="1268"/>
                  </a:lnTo>
                  <a:lnTo>
                    <a:pt x="6206" y="1306"/>
                  </a:lnTo>
                  <a:lnTo>
                    <a:pt x="6313" y="1348"/>
                  </a:lnTo>
                  <a:lnTo>
                    <a:pt x="6419" y="1393"/>
                  </a:lnTo>
                  <a:lnTo>
                    <a:pt x="6524" y="1439"/>
                  </a:lnTo>
                  <a:lnTo>
                    <a:pt x="6629" y="1489"/>
                  </a:lnTo>
                  <a:lnTo>
                    <a:pt x="6732" y="1541"/>
                  </a:lnTo>
                  <a:lnTo>
                    <a:pt x="6834" y="1597"/>
                  </a:lnTo>
                  <a:lnTo>
                    <a:pt x="6936" y="1654"/>
                  </a:lnTo>
                  <a:lnTo>
                    <a:pt x="7036" y="1715"/>
                  </a:lnTo>
                  <a:lnTo>
                    <a:pt x="7135" y="1778"/>
                  </a:lnTo>
                  <a:lnTo>
                    <a:pt x="7232" y="1844"/>
                  </a:lnTo>
                  <a:lnTo>
                    <a:pt x="7329" y="1912"/>
                  </a:lnTo>
                  <a:lnTo>
                    <a:pt x="7423" y="1983"/>
                  </a:lnTo>
                  <a:lnTo>
                    <a:pt x="7517" y="2057"/>
                  </a:lnTo>
                  <a:lnTo>
                    <a:pt x="7609" y="2132"/>
                  </a:lnTo>
                  <a:lnTo>
                    <a:pt x="7700" y="2212"/>
                  </a:lnTo>
                  <a:lnTo>
                    <a:pt x="7789" y="2293"/>
                  </a:lnTo>
                  <a:lnTo>
                    <a:pt x="7876" y="2377"/>
                  </a:lnTo>
                  <a:lnTo>
                    <a:pt x="7962" y="2462"/>
                  </a:lnTo>
                  <a:lnTo>
                    <a:pt x="9291" y="246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Freeform 22"/>
            <p:cNvSpPr>
              <a:spLocks noEditPoints="1"/>
            </p:cNvSpPr>
            <p:nvPr userDrawn="1"/>
          </p:nvSpPr>
          <p:spPr bwMode="auto">
            <a:xfrm>
              <a:off x="8790782" y="4321175"/>
              <a:ext cx="92075" cy="92075"/>
            </a:xfrm>
            <a:custGeom>
              <a:avLst/>
              <a:gdLst>
                <a:gd name="T0" fmla="*/ 1101 w 1215"/>
                <a:gd name="T1" fmla="*/ 737 h 1213"/>
                <a:gd name="T2" fmla="*/ 1044 w 1215"/>
                <a:gd name="T3" fmla="*/ 874 h 1213"/>
                <a:gd name="T4" fmla="*/ 954 w 1215"/>
                <a:gd name="T5" fmla="*/ 986 h 1213"/>
                <a:gd name="T6" fmla="*/ 832 w 1215"/>
                <a:gd name="T7" fmla="*/ 1066 h 1213"/>
                <a:gd name="T8" fmla="*/ 688 w 1215"/>
                <a:gd name="T9" fmla="*/ 1110 h 1213"/>
                <a:gd name="T10" fmla="*/ 529 w 1215"/>
                <a:gd name="T11" fmla="*/ 1110 h 1213"/>
                <a:gd name="T12" fmla="*/ 383 w 1215"/>
                <a:gd name="T13" fmla="*/ 1066 h 1213"/>
                <a:gd name="T14" fmla="*/ 262 w 1215"/>
                <a:gd name="T15" fmla="*/ 986 h 1213"/>
                <a:gd name="T16" fmla="*/ 170 w 1215"/>
                <a:gd name="T17" fmla="*/ 874 h 1213"/>
                <a:gd name="T18" fmla="*/ 114 w 1215"/>
                <a:gd name="T19" fmla="*/ 737 h 1213"/>
                <a:gd name="T20" fmla="*/ 98 w 1215"/>
                <a:gd name="T21" fmla="*/ 580 h 1213"/>
                <a:gd name="T22" fmla="*/ 128 w 1215"/>
                <a:gd name="T23" fmla="*/ 429 h 1213"/>
                <a:gd name="T24" fmla="*/ 197 w 1215"/>
                <a:gd name="T25" fmla="*/ 299 h 1213"/>
                <a:gd name="T26" fmla="*/ 300 w 1215"/>
                <a:gd name="T27" fmla="*/ 197 h 1213"/>
                <a:gd name="T28" fmla="*/ 430 w 1215"/>
                <a:gd name="T29" fmla="*/ 128 h 1213"/>
                <a:gd name="T30" fmla="*/ 581 w 1215"/>
                <a:gd name="T31" fmla="*/ 99 h 1213"/>
                <a:gd name="T32" fmla="*/ 738 w 1215"/>
                <a:gd name="T33" fmla="*/ 113 h 1213"/>
                <a:gd name="T34" fmla="*/ 875 w 1215"/>
                <a:gd name="T35" fmla="*/ 170 h 1213"/>
                <a:gd name="T36" fmla="*/ 988 w 1215"/>
                <a:gd name="T37" fmla="*/ 262 h 1213"/>
                <a:gd name="T38" fmla="*/ 1068 w 1215"/>
                <a:gd name="T39" fmla="*/ 382 h 1213"/>
                <a:gd name="T40" fmla="*/ 1112 w 1215"/>
                <a:gd name="T41" fmla="*/ 527 h 1213"/>
                <a:gd name="T42" fmla="*/ 1212 w 1215"/>
                <a:gd name="T43" fmla="*/ 543 h 1213"/>
                <a:gd name="T44" fmla="*/ 1168 w 1215"/>
                <a:gd name="T45" fmla="*/ 367 h 1213"/>
                <a:gd name="T46" fmla="*/ 1080 w 1215"/>
                <a:gd name="T47" fmla="*/ 217 h 1213"/>
                <a:gd name="T48" fmla="*/ 952 w 1215"/>
                <a:gd name="T49" fmla="*/ 101 h 1213"/>
                <a:gd name="T50" fmla="*/ 792 w 1215"/>
                <a:gd name="T51" fmla="*/ 27 h 1213"/>
                <a:gd name="T52" fmla="*/ 608 w 1215"/>
                <a:gd name="T53" fmla="*/ 0 h 1213"/>
                <a:gd name="T54" fmla="*/ 423 w 1215"/>
                <a:gd name="T55" fmla="*/ 27 h 1213"/>
                <a:gd name="T56" fmla="*/ 265 w 1215"/>
                <a:gd name="T57" fmla="*/ 101 h 1213"/>
                <a:gd name="T58" fmla="*/ 137 w 1215"/>
                <a:gd name="T59" fmla="*/ 217 h 1213"/>
                <a:gd name="T60" fmla="*/ 47 w 1215"/>
                <a:gd name="T61" fmla="*/ 367 h 1213"/>
                <a:gd name="T62" fmla="*/ 4 w 1215"/>
                <a:gd name="T63" fmla="*/ 543 h 1213"/>
                <a:gd name="T64" fmla="*/ 13 w 1215"/>
                <a:gd name="T65" fmla="*/ 731 h 1213"/>
                <a:gd name="T66" fmla="*/ 72 w 1215"/>
                <a:gd name="T67" fmla="*/ 899 h 1213"/>
                <a:gd name="T68" fmla="*/ 175 w 1215"/>
                <a:gd name="T69" fmla="*/ 1039 h 1213"/>
                <a:gd name="T70" fmla="*/ 314 w 1215"/>
                <a:gd name="T71" fmla="*/ 1142 h 1213"/>
                <a:gd name="T72" fmla="*/ 483 w 1215"/>
                <a:gd name="T73" fmla="*/ 1200 h 1213"/>
                <a:gd name="T74" fmla="*/ 672 w 1215"/>
                <a:gd name="T75" fmla="*/ 1210 h 1213"/>
                <a:gd name="T76" fmla="*/ 848 w 1215"/>
                <a:gd name="T77" fmla="*/ 1166 h 1213"/>
                <a:gd name="T78" fmla="*/ 998 w 1215"/>
                <a:gd name="T79" fmla="*/ 1078 h 1213"/>
                <a:gd name="T80" fmla="*/ 1114 w 1215"/>
                <a:gd name="T81" fmla="*/ 950 h 1213"/>
                <a:gd name="T82" fmla="*/ 1188 w 1215"/>
                <a:gd name="T83" fmla="*/ 790 h 1213"/>
                <a:gd name="T84" fmla="*/ 1215 w 1215"/>
                <a:gd name="T85" fmla="*/ 607 h 1213"/>
                <a:gd name="T86" fmla="*/ 878 w 1215"/>
                <a:gd name="T87" fmla="*/ 405 h 1213"/>
                <a:gd name="T88" fmla="*/ 854 w 1215"/>
                <a:gd name="T89" fmla="*/ 348 h 1213"/>
                <a:gd name="T90" fmla="*/ 813 w 1215"/>
                <a:gd name="T91" fmla="*/ 306 h 1213"/>
                <a:gd name="T92" fmla="*/ 732 w 1215"/>
                <a:gd name="T93" fmla="*/ 271 h 1213"/>
                <a:gd name="T94" fmla="*/ 490 w 1215"/>
                <a:gd name="T95" fmla="*/ 925 h 1213"/>
                <a:gd name="T96" fmla="*/ 760 w 1215"/>
                <a:gd name="T97" fmla="*/ 653 h 1213"/>
                <a:gd name="T98" fmla="*/ 837 w 1215"/>
                <a:gd name="T99" fmla="*/ 603 h 1213"/>
                <a:gd name="T100" fmla="*/ 879 w 1215"/>
                <a:gd name="T101" fmla="*/ 518 h 1213"/>
                <a:gd name="T102" fmla="*/ 769 w 1215"/>
                <a:gd name="T103" fmla="*/ 490 h 1213"/>
                <a:gd name="T104" fmla="*/ 740 w 1215"/>
                <a:gd name="T105" fmla="*/ 539 h 1213"/>
                <a:gd name="T106" fmla="*/ 686 w 1215"/>
                <a:gd name="T107" fmla="*/ 559 h 1213"/>
                <a:gd name="T108" fmla="*/ 676 w 1215"/>
                <a:gd name="T109" fmla="*/ 374 h 1213"/>
                <a:gd name="T110" fmla="*/ 733 w 1215"/>
                <a:gd name="T111" fmla="*/ 391 h 1213"/>
                <a:gd name="T112" fmla="*/ 766 w 1215"/>
                <a:gd name="T113" fmla="*/ 436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5" h="1213">
                  <a:moveTo>
                    <a:pt x="1117" y="607"/>
                  </a:moveTo>
                  <a:lnTo>
                    <a:pt x="1116" y="634"/>
                  </a:lnTo>
                  <a:lnTo>
                    <a:pt x="1115" y="659"/>
                  </a:lnTo>
                  <a:lnTo>
                    <a:pt x="1112" y="686"/>
                  </a:lnTo>
                  <a:lnTo>
                    <a:pt x="1106" y="711"/>
                  </a:lnTo>
                  <a:lnTo>
                    <a:pt x="1101" y="737"/>
                  </a:lnTo>
                  <a:lnTo>
                    <a:pt x="1094" y="760"/>
                  </a:lnTo>
                  <a:lnTo>
                    <a:pt x="1087" y="784"/>
                  </a:lnTo>
                  <a:lnTo>
                    <a:pt x="1077" y="808"/>
                  </a:lnTo>
                  <a:lnTo>
                    <a:pt x="1068" y="830"/>
                  </a:lnTo>
                  <a:lnTo>
                    <a:pt x="1057" y="852"/>
                  </a:lnTo>
                  <a:lnTo>
                    <a:pt x="1044" y="874"/>
                  </a:lnTo>
                  <a:lnTo>
                    <a:pt x="1032" y="894"/>
                  </a:lnTo>
                  <a:lnTo>
                    <a:pt x="1018" y="914"/>
                  </a:lnTo>
                  <a:lnTo>
                    <a:pt x="1003" y="933"/>
                  </a:lnTo>
                  <a:lnTo>
                    <a:pt x="988" y="952"/>
                  </a:lnTo>
                  <a:lnTo>
                    <a:pt x="971" y="970"/>
                  </a:lnTo>
                  <a:lnTo>
                    <a:pt x="954" y="986"/>
                  </a:lnTo>
                  <a:lnTo>
                    <a:pt x="935" y="1002"/>
                  </a:lnTo>
                  <a:lnTo>
                    <a:pt x="915" y="1017"/>
                  </a:lnTo>
                  <a:lnTo>
                    <a:pt x="896" y="1030"/>
                  </a:lnTo>
                  <a:lnTo>
                    <a:pt x="875" y="1044"/>
                  </a:lnTo>
                  <a:lnTo>
                    <a:pt x="854" y="1055"/>
                  </a:lnTo>
                  <a:lnTo>
                    <a:pt x="832" y="1066"/>
                  </a:lnTo>
                  <a:lnTo>
                    <a:pt x="809" y="1077"/>
                  </a:lnTo>
                  <a:lnTo>
                    <a:pt x="787" y="1085"/>
                  </a:lnTo>
                  <a:lnTo>
                    <a:pt x="762" y="1093"/>
                  </a:lnTo>
                  <a:lnTo>
                    <a:pt x="738" y="1099"/>
                  </a:lnTo>
                  <a:lnTo>
                    <a:pt x="713" y="1106"/>
                  </a:lnTo>
                  <a:lnTo>
                    <a:pt x="688" y="1110"/>
                  </a:lnTo>
                  <a:lnTo>
                    <a:pt x="662" y="1113"/>
                  </a:lnTo>
                  <a:lnTo>
                    <a:pt x="635" y="1115"/>
                  </a:lnTo>
                  <a:lnTo>
                    <a:pt x="608" y="1115"/>
                  </a:lnTo>
                  <a:lnTo>
                    <a:pt x="581" y="1115"/>
                  </a:lnTo>
                  <a:lnTo>
                    <a:pt x="554" y="1113"/>
                  </a:lnTo>
                  <a:lnTo>
                    <a:pt x="529" y="1110"/>
                  </a:lnTo>
                  <a:lnTo>
                    <a:pt x="503" y="1106"/>
                  </a:lnTo>
                  <a:lnTo>
                    <a:pt x="478" y="1099"/>
                  </a:lnTo>
                  <a:lnTo>
                    <a:pt x="453" y="1093"/>
                  </a:lnTo>
                  <a:lnTo>
                    <a:pt x="430" y="1085"/>
                  </a:lnTo>
                  <a:lnTo>
                    <a:pt x="406" y="1077"/>
                  </a:lnTo>
                  <a:lnTo>
                    <a:pt x="383" y="1066"/>
                  </a:lnTo>
                  <a:lnTo>
                    <a:pt x="362" y="1055"/>
                  </a:lnTo>
                  <a:lnTo>
                    <a:pt x="340" y="1044"/>
                  </a:lnTo>
                  <a:lnTo>
                    <a:pt x="319" y="1030"/>
                  </a:lnTo>
                  <a:lnTo>
                    <a:pt x="300" y="1017"/>
                  </a:lnTo>
                  <a:lnTo>
                    <a:pt x="280" y="1002"/>
                  </a:lnTo>
                  <a:lnTo>
                    <a:pt x="262" y="986"/>
                  </a:lnTo>
                  <a:lnTo>
                    <a:pt x="245" y="970"/>
                  </a:lnTo>
                  <a:lnTo>
                    <a:pt x="227" y="952"/>
                  </a:lnTo>
                  <a:lnTo>
                    <a:pt x="212" y="933"/>
                  </a:lnTo>
                  <a:lnTo>
                    <a:pt x="197" y="914"/>
                  </a:lnTo>
                  <a:lnTo>
                    <a:pt x="183" y="894"/>
                  </a:lnTo>
                  <a:lnTo>
                    <a:pt x="170" y="874"/>
                  </a:lnTo>
                  <a:lnTo>
                    <a:pt x="158" y="852"/>
                  </a:lnTo>
                  <a:lnTo>
                    <a:pt x="147" y="830"/>
                  </a:lnTo>
                  <a:lnTo>
                    <a:pt x="137" y="808"/>
                  </a:lnTo>
                  <a:lnTo>
                    <a:pt x="128" y="784"/>
                  </a:lnTo>
                  <a:lnTo>
                    <a:pt x="120" y="760"/>
                  </a:lnTo>
                  <a:lnTo>
                    <a:pt x="114" y="737"/>
                  </a:lnTo>
                  <a:lnTo>
                    <a:pt x="108" y="711"/>
                  </a:lnTo>
                  <a:lnTo>
                    <a:pt x="104" y="686"/>
                  </a:lnTo>
                  <a:lnTo>
                    <a:pt x="101" y="659"/>
                  </a:lnTo>
                  <a:lnTo>
                    <a:pt x="98" y="634"/>
                  </a:lnTo>
                  <a:lnTo>
                    <a:pt x="98" y="607"/>
                  </a:lnTo>
                  <a:lnTo>
                    <a:pt x="98" y="580"/>
                  </a:lnTo>
                  <a:lnTo>
                    <a:pt x="101" y="553"/>
                  </a:lnTo>
                  <a:lnTo>
                    <a:pt x="104" y="527"/>
                  </a:lnTo>
                  <a:lnTo>
                    <a:pt x="108" y="502"/>
                  </a:lnTo>
                  <a:lnTo>
                    <a:pt x="114" y="477"/>
                  </a:lnTo>
                  <a:lnTo>
                    <a:pt x="120" y="452"/>
                  </a:lnTo>
                  <a:lnTo>
                    <a:pt x="128" y="429"/>
                  </a:lnTo>
                  <a:lnTo>
                    <a:pt x="137" y="405"/>
                  </a:lnTo>
                  <a:lnTo>
                    <a:pt x="147" y="382"/>
                  </a:lnTo>
                  <a:lnTo>
                    <a:pt x="158" y="361"/>
                  </a:lnTo>
                  <a:lnTo>
                    <a:pt x="170" y="339"/>
                  </a:lnTo>
                  <a:lnTo>
                    <a:pt x="183" y="318"/>
                  </a:lnTo>
                  <a:lnTo>
                    <a:pt x="197" y="299"/>
                  </a:lnTo>
                  <a:lnTo>
                    <a:pt x="212" y="279"/>
                  </a:lnTo>
                  <a:lnTo>
                    <a:pt x="227" y="262"/>
                  </a:lnTo>
                  <a:lnTo>
                    <a:pt x="245" y="244"/>
                  </a:lnTo>
                  <a:lnTo>
                    <a:pt x="262" y="228"/>
                  </a:lnTo>
                  <a:lnTo>
                    <a:pt x="280" y="211"/>
                  </a:lnTo>
                  <a:lnTo>
                    <a:pt x="300" y="197"/>
                  </a:lnTo>
                  <a:lnTo>
                    <a:pt x="319" y="182"/>
                  </a:lnTo>
                  <a:lnTo>
                    <a:pt x="340" y="170"/>
                  </a:lnTo>
                  <a:lnTo>
                    <a:pt x="362" y="157"/>
                  </a:lnTo>
                  <a:lnTo>
                    <a:pt x="383" y="146"/>
                  </a:lnTo>
                  <a:lnTo>
                    <a:pt x="406" y="137"/>
                  </a:lnTo>
                  <a:lnTo>
                    <a:pt x="430" y="128"/>
                  </a:lnTo>
                  <a:lnTo>
                    <a:pt x="453" y="120"/>
                  </a:lnTo>
                  <a:lnTo>
                    <a:pt x="478" y="113"/>
                  </a:lnTo>
                  <a:lnTo>
                    <a:pt x="503" y="108"/>
                  </a:lnTo>
                  <a:lnTo>
                    <a:pt x="529" y="103"/>
                  </a:lnTo>
                  <a:lnTo>
                    <a:pt x="554" y="101"/>
                  </a:lnTo>
                  <a:lnTo>
                    <a:pt x="581" y="99"/>
                  </a:lnTo>
                  <a:lnTo>
                    <a:pt x="608" y="98"/>
                  </a:lnTo>
                  <a:lnTo>
                    <a:pt x="635" y="99"/>
                  </a:lnTo>
                  <a:lnTo>
                    <a:pt x="662" y="101"/>
                  </a:lnTo>
                  <a:lnTo>
                    <a:pt x="688" y="103"/>
                  </a:lnTo>
                  <a:lnTo>
                    <a:pt x="713" y="108"/>
                  </a:lnTo>
                  <a:lnTo>
                    <a:pt x="738" y="113"/>
                  </a:lnTo>
                  <a:lnTo>
                    <a:pt x="762" y="120"/>
                  </a:lnTo>
                  <a:lnTo>
                    <a:pt x="787" y="128"/>
                  </a:lnTo>
                  <a:lnTo>
                    <a:pt x="809" y="137"/>
                  </a:lnTo>
                  <a:lnTo>
                    <a:pt x="832" y="146"/>
                  </a:lnTo>
                  <a:lnTo>
                    <a:pt x="854" y="157"/>
                  </a:lnTo>
                  <a:lnTo>
                    <a:pt x="875" y="170"/>
                  </a:lnTo>
                  <a:lnTo>
                    <a:pt x="896" y="182"/>
                  </a:lnTo>
                  <a:lnTo>
                    <a:pt x="915" y="197"/>
                  </a:lnTo>
                  <a:lnTo>
                    <a:pt x="935" y="211"/>
                  </a:lnTo>
                  <a:lnTo>
                    <a:pt x="954" y="228"/>
                  </a:lnTo>
                  <a:lnTo>
                    <a:pt x="971" y="244"/>
                  </a:lnTo>
                  <a:lnTo>
                    <a:pt x="988" y="262"/>
                  </a:lnTo>
                  <a:lnTo>
                    <a:pt x="1003" y="279"/>
                  </a:lnTo>
                  <a:lnTo>
                    <a:pt x="1018" y="299"/>
                  </a:lnTo>
                  <a:lnTo>
                    <a:pt x="1032" y="318"/>
                  </a:lnTo>
                  <a:lnTo>
                    <a:pt x="1044" y="339"/>
                  </a:lnTo>
                  <a:lnTo>
                    <a:pt x="1057" y="361"/>
                  </a:lnTo>
                  <a:lnTo>
                    <a:pt x="1068" y="382"/>
                  </a:lnTo>
                  <a:lnTo>
                    <a:pt x="1077" y="405"/>
                  </a:lnTo>
                  <a:lnTo>
                    <a:pt x="1087" y="429"/>
                  </a:lnTo>
                  <a:lnTo>
                    <a:pt x="1094" y="452"/>
                  </a:lnTo>
                  <a:lnTo>
                    <a:pt x="1101" y="477"/>
                  </a:lnTo>
                  <a:lnTo>
                    <a:pt x="1106" y="502"/>
                  </a:lnTo>
                  <a:lnTo>
                    <a:pt x="1112" y="527"/>
                  </a:lnTo>
                  <a:lnTo>
                    <a:pt x="1115" y="553"/>
                  </a:lnTo>
                  <a:lnTo>
                    <a:pt x="1116" y="580"/>
                  </a:lnTo>
                  <a:lnTo>
                    <a:pt x="1117" y="607"/>
                  </a:lnTo>
                  <a:close/>
                  <a:moveTo>
                    <a:pt x="1215" y="607"/>
                  </a:moveTo>
                  <a:lnTo>
                    <a:pt x="1214" y="575"/>
                  </a:lnTo>
                  <a:lnTo>
                    <a:pt x="1212" y="543"/>
                  </a:lnTo>
                  <a:lnTo>
                    <a:pt x="1208" y="512"/>
                  </a:lnTo>
                  <a:lnTo>
                    <a:pt x="1202" y="481"/>
                  </a:lnTo>
                  <a:lnTo>
                    <a:pt x="1196" y="451"/>
                  </a:lnTo>
                  <a:lnTo>
                    <a:pt x="1188" y="422"/>
                  </a:lnTo>
                  <a:lnTo>
                    <a:pt x="1179" y="395"/>
                  </a:lnTo>
                  <a:lnTo>
                    <a:pt x="1168" y="367"/>
                  </a:lnTo>
                  <a:lnTo>
                    <a:pt x="1157" y="340"/>
                  </a:lnTo>
                  <a:lnTo>
                    <a:pt x="1143" y="313"/>
                  </a:lnTo>
                  <a:lnTo>
                    <a:pt x="1129" y="287"/>
                  </a:lnTo>
                  <a:lnTo>
                    <a:pt x="1114" y="264"/>
                  </a:lnTo>
                  <a:lnTo>
                    <a:pt x="1097" y="240"/>
                  </a:lnTo>
                  <a:lnTo>
                    <a:pt x="1080" y="217"/>
                  </a:lnTo>
                  <a:lnTo>
                    <a:pt x="1060" y="195"/>
                  </a:lnTo>
                  <a:lnTo>
                    <a:pt x="1040" y="174"/>
                  </a:lnTo>
                  <a:lnTo>
                    <a:pt x="1020" y="154"/>
                  </a:lnTo>
                  <a:lnTo>
                    <a:pt x="998" y="136"/>
                  </a:lnTo>
                  <a:lnTo>
                    <a:pt x="975" y="117"/>
                  </a:lnTo>
                  <a:lnTo>
                    <a:pt x="952" y="101"/>
                  </a:lnTo>
                  <a:lnTo>
                    <a:pt x="927" y="85"/>
                  </a:lnTo>
                  <a:lnTo>
                    <a:pt x="901" y="71"/>
                  </a:lnTo>
                  <a:lnTo>
                    <a:pt x="875" y="59"/>
                  </a:lnTo>
                  <a:lnTo>
                    <a:pt x="848" y="46"/>
                  </a:lnTo>
                  <a:lnTo>
                    <a:pt x="821" y="36"/>
                  </a:lnTo>
                  <a:lnTo>
                    <a:pt x="792" y="27"/>
                  </a:lnTo>
                  <a:lnTo>
                    <a:pt x="763" y="18"/>
                  </a:lnTo>
                  <a:lnTo>
                    <a:pt x="733" y="12"/>
                  </a:lnTo>
                  <a:lnTo>
                    <a:pt x="703" y="7"/>
                  </a:lnTo>
                  <a:lnTo>
                    <a:pt x="672" y="3"/>
                  </a:lnTo>
                  <a:lnTo>
                    <a:pt x="640" y="1"/>
                  </a:lnTo>
                  <a:lnTo>
                    <a:pt x="608" y="0"/>
                  </a:lnTo>
                  <a:lnTo>
                    <a:pt x="576" y="1"/>
                  </a:lnTo>
                  <a:lnTo>
                    <a:pt x="544" y="3"/>
                  </a:lnTo>
                  <a:lnTo>
                    <a:pt x="513" y="7"/>
                  </a:lnTo>
                  <a:lnTo>
                    <a:pt x="483" y="12"/>
                  </a:lnTo>
                  <a:lnTo>
                    <a:pt x="453" y="18"/>
                  </a:lnTo>
                  <a:lnTo>
                    <a:pt x="423" y="27"/>
                  </a:lnTo>
                  <a:lnTo>
                    <a:pt x="396" y="36"/>
                  </a:lnTo>
                  <a:lnTo>
                    <a:pt x="368" y="46"/>
                  </a:lnTo>
                  <a:lnTo>
                    <a:pt x="341" y="59"/>
                  </a:lnTo>
                  <a:lnTo>
                    <a:pt x="314" y="71"/>
                  </a:lnTo>
                  <a:lnTo>
                    <a:pt x="289" y="85"/>
                  </a:lnTo>
                  <a:lnTo>
                    <a:pt x="265" y="101"/>
                  </a:lnTo>
                  <a:lnTo>
                    <a:pt x="241" y="117"/>
                  </a:lnTo>
                  <a:lnTo>
                    <a:pt x="218" y="136"/>
                  </a:lnTo>
                  <a:lnTo>
                    <a:pt x="195" y="154"/>
                  </a:lnTo>
                  <a:lnTo>
                    <a:pt x="175" y="174"/>
                  </a:lnTo>
                  <a:lnTo>
                    <a:pt x="155" y="195"/>
                  </a:lnTo>
                  <a:lnTo>
                    <a:pt x="137" y="217"/>
                  </a:lnTo>
                  <a:lnTo>
                    <a:pt x="118" y="240"/>
                  </a:lnTo>
                  <a:lnTo>
                    <a:pt x="102" y="264"/>
                  </a:lnTo>
                  <a:lnTo>
                    <a:pt x="86" y="287"/>
                  </a:lnTo>
                  <a:lnTo>
                    <a:pt x="72" y="313"/>
                  </a:lnTo>
                  <a:lnTo>
                    <a:pt x="59" y="340"/>
                  </a:lnTo>
                  <a:lnTo>
                    <a:pt x="47" y="367"/>
                  </a:lnTo>
                  <a:lnTo>
                    <a:pt x="37" y="395"/>
                  </a:lnTo>
                  <a:lnTo>
                    <a:pt x="27" y="422"/>
                  </a:lnTo>
                  <a:lnTo>
                    <a:pt x="19" y="451"/>
                  </a:lnTo>
                  <a:lnTo>
                    <a:pt x="13" y="481"/>
                  </a:lnTo>
                  <a:lnTo>
                    <a:pt x="8" y="512"/>
                  </a:lnTo>
                  <a:lnTo>
                    <a:pt x="4" y="543"/>
                  </a:lnTo>
                  <a:lnTo>
                    <a:pt x="1" y="575"/>
                  </a:lnTo>
                  <a:lnTo>
                    <a:pt x="0" y="607"/>
                  </a:lnTo>
                  <a:lnTo>
                    <a:pt x="1" y="639"/>
                  </a:lnTo>
                  <a:lnTo>
                    <a:pt x="4" y="670"/>
                  </a:lnTo>
                  <a:lnTo>
                    <a:pt x="8" y="701"/>
                  </a:lnTo>
                  <a:lnTo>
                    <a:pt x="13" y="731"/>
                  </a:lnTo>
                  <a:lnTo>
                    <a:pt x="19" y="761"/>
                  </a:lnTo>
                  <a:lnTo>
                    <a:pt x="27" y="790"/>
                  </a:lnTo>
                  <a:lnTo>
                    <a:pt x="37" y="819"/>
                  </a:lnTo>
                  <a:lnTo>
                    <a:pt x="47" y="847"/>
                  </a:lnTo>
                  <a:lnTo>
                    <a:pt x="59" y="874"/>
                  </a:lnTo>
                  <a:lnTo>
                    <a:pt x="72" y="899"/>
                  </a:lnTo>
                  <a:lnTo>
                    <a:pt x="86" y="925"/>
                  </a:lnTo>
                  <a:lnTo>
                    <a:pt x="102" y="950"/>
                  </a:lnTo>
                  <a:lnTo>
                    <a:pt x="118" y="974"/>
                  </a:lnTo>
                  <a:lnTo>
                    <a:pt x="137" y="996"/>
                  </a:lnTo>
                  <a:lnTo>
                    <a:pt x="155" y="1018"/>
                  </a:lnTo>
                  <a:lnTo>
                    <a:pt x="175" y="1039"/>
                  </a:lnTo>
                  <a:lnTo>
                    <a:pt x="195" y="1058"/>
                  </a:lnTo>
                  <a:lnTo>
                    <a:pt x="218" y="1078"/>
                  </a:lnTo>
                  <a:lnTo>
                    <a:pt x="241" y="1095"/>
                  </a:lnTo>
                  <a:lnTo>
                    <a:pt x="265" y="1112"/>
                  </a:lnTo>
                  <a:lnTo>
                    <a:pt x="289" y="1127"/>
                  </a:lnTo>
                  <a:lnTo>
                    <a:pt x="314" y="1142"/>
                  </a:lnTo>
                  <a:lnTo>
                    <a:pt x="341" y="1155"/>
                  </a:lnTo>
                  <a:lnTo>
                    <a:pt x="368" y="1166"/>
                  </a:lnTo>
                  <a:lnTo>
                    <a:pt x="396" y="1177"/>
                  </a:lnTo>
                  <a:lnTo>
                    <a:pt x="423" y="1186"/>
                  </a:lnTo>
                  <a:lnTo>
                    <a:pt x="453" y="1194"/>
                  </a:lnTo>
                  <a:lnTo>
                    <a:pt x="483" y="1200"/>
                  </a:lnTo>
                  <a:lnTo>
                    <a:pt x="513" y="1206"/>
                  </a:lnTo>
                  <a:lnTo>
                    <a:pt x="544" y="1210"/>
                  </a:lnTo>
                  <a:lnTo>
                    <a:pt x="576" y="1212"/>
                  </a:lnTo>
                  <a:lnTo>
                    <a:pt x="608" y="1213"/>
                  </a:lnTo>
                  <a:lnTo>
                    <a:pt x="640" y="1212"/>
                  </a:lnTo>
                  <a:lnTo>
                    <a:pt x="672" y="1210"/>
                  </a:lnTo>
                  <a:lnTo>
                    <a:pt x="703" y="1206"/>
                  </a:lnTo>
                  <a:lnTo>
                    <a:pt x="733" y="1200"/>
                  </a:lnTo>
                  <a:lnTo>
                    <a:pt x="763" y="1194"/>
                  </a:lnTo>
                  <a:lnTo>
                    <a:pt x="792" y="1186"/>
                  </a:lnTo>
                  <a:lnTo>
                    <a:pt x="821" y="1177"/>
                  </a:lnTo>
                  <a:lnTo>
                    <a:pt x="848" y="1166"/>
                  </a:lnTo>
                  <a:lnTo>
                    <a:pt x="875" y="1155"/>
                  </a:lnTo>
                  <a:lnTo>
                    <a:pt x="901" y="1142"/>
                  </a:lnTo>
                  <a:lnTo>
                    <a:pt x="927" y="1127"/>
                  </a:lnTo>
                  <a:lnTo>
                    <a:pt x="952" y="1112"/>
                  </a:lnTo>
                  <a:lnTo>
                    <a:pt x="975" y="1095"/>
                  </a:lnTo>
                  <a:lnTo>
                    <a:pt x="998" y="1078"/>
                  </a:lnTo>
                  <a:lnTo>
                    <a:pt x="1020" y="1058"/>
                  </a:lnTo>
                  <a:lnTo>
                    <a:pt x="1040" y="1039"/>
                  </a:lnTo>
                  <a:lnTo>
                    <a:pt x="1060" y="1018"/>
                  </a:lnTo>
                  <a:lnTo>
                    <a:pt x="1080" y="996"/>
                  </a:lnTo>
                  <a:lnTo>
                    <a:pt x="1097" y="974"/>
                  </a:lnTo>
                  <a:lnTo>
                    <a:pt x="1114" y="950"/>
                  </a:lnTo>
                  <a:lnTo>
                    <a:pt x="1129" y="925"/>
                  </a:lnTo>
                  <a:lnTo>
                    <a:pt x="1143" y="899"/>
                  </a:lnTo>
                  <a:lnTo>
                    <a:pt x="1157" y="874"/>
                  </a:lnTo>
                  <a:lnTo>
                    <a:pt x="1168" y="847"/>
                  </a:lnTo>
                  <a:lnTo>
                    <a:pt x="1179" y="819"/>
                  </a:lnTo>
                  <a:lnTo>
                    <a:pt x="1188" y="790"/>
                  </a:lnTo>
                  <a:lnTo>
                    <a:pt x="1196" y="761"/>
                  </a:lnTo>
                  <a:lnTo>
                    <a:pt x="1202" y="731"/>
                  </a:lnTo>
                  <a:lnTo>
                    <a:pt x="1208" y="701"/>
                  </a:lnTo>
                  <a:lnTo>
                    <a:pt x="1212" y="670"/>
                  </a:lnTo>
                  <a:lnTo>
                    <a:pt x="1214" y="639"/>
                  </a:lnTo>
                  <a:lnTo>
                    <a:pt x="1215" y="607"/>
                  </a:lnTo>
                  <a:close/>
                  <a:moveTo>
                    <a:pt x="886" y="464"/>
                  </a:moveTo>
                  <a:lnTo>
                    <a:pt x="885" y="451"/>
                  </a:lnTo>
                  <a:lnTo>
                    <a:pt x="884" y="439"/>
                  </a:lnTo>
                  <a:lnTo>
                    <a:pt x="882" y="426"/>
                  </a:lnTo>
                  <a:lnTo>
                    <a:pt x="880" y="415"/>
                  </a:lnTo>
                  <a:lnTo>
                    <a:pt x="878" y="405"/>
                  </a:lnTo>
                  <a:lnTo>
                    <a:pt x="875" y="395"/>
                  </a:lnTo>
                  <a:lnTo>
                    <a:pt x="872" y="384"/>
                  </a:lnTo>
                  <a:lnTo>
                    <a:pt x="868" y="374"/>
                  </a:lnTo>
                  <a:lnTo>
                    <a:pt x="863" y="366"/>
                  </a:lnTo>
                  <a:lnTo>
                    <a:pt x="859" y="356"/>
                  </a:lnTo>
                  <a:lnTo>
                    <a:pt x="854" y="348"/>
                  </a:lnTo>
                  <a:lnTo>
                    <a:pt x="847" y="340"/>
                  </a:lnTo>
                  <a:lnTo>
                    <a:pt x="841" y="333"/>
                  </a:lnTo>
                  <a:lnTo>
                    <a:pt x="835" y="325"/>
                  </a:lnTo>
                  <a:lnTo>
                    <a:pt x="828" y="318"/>
                  </a:lnTo>
                  <a:lnTo>
                    <a:pt x="821" y="312"/>
                  </a:lnTo>
                  <a:lnTo>
                    <a:pt x="813" y="306"/>
                  </a:lnTo>
                  <a:lnTo>
                    <a:pt x="805" y="301"/>
                  </a:lnTo>
                  <a:lnTo>
                    <a:pt x="797" y="296"/>
                  </a:lnTo>
                  <a:lnTo>
                    <a:pt x="789" y="290"/>
                  </a:lnTo>
                  <a:lnTo>
                    <a:pt x="771" y="282"/>
                  </a:lnTo>
                  <a:lnTo>
                    <a:pt x="751" y="276"/>
                  </a:lnTo>
                  <a:lnTo>
                    <a:pt x="732" y="271"/>
                  </a:lnTo>
                  <a:lnTo>
                    <a:pt x="711" y="267"/>
                  </a:lnTo>
                  <a:lnTo>
                    <a:pt x="690" y="265"/>
                  </a:lnTo>
                  <a:lnTo>
                    <a:pt x="668" y="264"/>
                  </a:lnTo>
                  <a:lnTo>
                    <a:pt x="377" y="264"/>
                  </a:lnTo>
                  <a:lnTo>
                    <a:pt x="377" y="925"/>
                  </a:lnTo>
                  <a:lnTo>
                    <a:pt x="490" y="925"/>
                  </a:lnTo>
                  <a:lnTo>
                    <a:pt x="490" y="671"/>
                  </a:lnTo>
                  <a:lnTo>
                    <a:pt x="617" y="671"/>
                  </a:lnTo>
                  <a:lnTo>
                    <a:pt x="747" y="925"/>
                  </a:lnTo>
                  <a:lnTo>
                    <a:pt x="879" y="925"/>
                  </a:lnTo>
                  <a:lnTo>
                    <a:pt x="744" y="658"/>
                  </a:lnTo>
                  <a:lnTo>
                    <a:pt x="760" y="653"/>
                  </a:lnTo>
                  <a:lnTo>
                    <a:pt x="775" y="647"/>
                  </a:lnTo>
                  <a:lnTo>
                    <a:pt x="789" y="640"/>
                  </a:lnTo>
                  <a:lnTo>
                    <a:pt x="802" y="633"/>
                  </a:lnTo>
                  <a:lnTo>
                    <a:pt x="814" y="623"/>
                  </a:lnTo>
                  <a:lnTo>
                    <a:pt x="827" y="613"/>
                  </a:lnTo>
                  <a:lnTo>
                    <a:pt x="837" y="603"/>
                  </a:lnTo>
                  <a:lnTo>
                    <a:pt x="846" y="590"/>
                  </a:lnTo>
                  <a:lnTo>
                    <a:pt x="856" y="578"/>
                  </a:lnTo>
                  <a:lnTo>
                    <a:pt x="863" y="565"/>
                  </a:lnTo>
                  <a:lnTo>
                    <a:pt x="870" y="550"/>
                  </a:lnTo>
                  <a:lnTo>
                    <a:pt x="875" y="535"/>
                  </a:lnTo>
                  <a:lnTo>
                    <a:pt x="879" y="518"/>
                  </a:lnTo>
                  <a:lnTo>
                    <a:pt x="882" y="501"/>
                  </a:lnTo>
                  <a:lnTo>
                    <a:pt x="885" y="483"/>
                  </a:lnTo>
                  <a:lnTo>
                    <a:pt x="886" y="464"/>
                  </a:lnTo>
                  <a:close/>
                  <a:moveTo>
                    <a:pt x="771" y="467"/>
                  </a:moveTo>
                  <a:lnTo>
                    <a:pt x="770" y="479"/>
                  </a:lnTo>
                  <a:lnTo>
                    <a:pt x="769" y="490"/>
                  </a:lnTo>
                  <a:lnTo>
                    <a:pt x="766" y="500"/>
                  </a:lnTo>
                  <a:lnTo>
                    <a:pt x="763" y="509"/>
                  </a:lnTo>
                  <a:lnTo>
                    <a:pt x="759" y="518"/>
                  </a:lnTo>
                  <a:lnTo>
                    <a:pt x="754" y="525"/>
                  </a:lnTo>
                  <a:lnTo>
                    <a:pt x="747" y="533"/>
                  </a:lnTo>
                  <a:lnTo>
                    <a:pt x="740" y="539"/>
                  </a:lnTo>
                  <a:lnTo>
                    <a:pt x="733" y="544"/>
                  </a:lnTo>
                  <a:lnTo>
                    <a:pt x="725" y="549"/>
                  </a:lnTo>
                  <a:lnTo>
                    <a:pt x="716" y="552"/>
                  </a:lnTo>
                  <a:lnTo>
                    <a:pt x="707" y="555"/>
                  </a:lnTo>
                  <a:lnTo>
                    <a:pt x="697" y="558"/>
                  </a:lnTo>
                  <a:lnTo>
                    <a:pt x="686" y="559"/>
                  </a:lnTo>
                  <a:lnTo>
                    <a:pt x="676" y="560"/>
                  </a:lnTo>
                  <a:lnTo>
                    <a:pt x="665" y="561"/>
                  </a:lnTo>
                  <a:lnTo>
                    <a:pt x="490" y="561"/>
                  </a:lnTo>
                  <a:lnTo>
                    <a:pt x="490" y="373"/>
                  </a:lnTo>
                  <a:lnTo>
                    <a:pt x="665" y="373"/>
                  </a:lnTo>
                  <a:lnTo>
                    <a:pt x="676" y="374"/>
                  </a:lnTo>
                  <a:lnTo>
                    <a:pt x="686" y="375"/>
                  </a:lnTo>
                  <a:lnTo>
                    <a:pt x="697" y="376"/>
                  </a:lnTo>
                  <a:lnTo>
                    <a:pt x="707" y="379"/>
                  </a:lnTo>
                  <a:lnTo>
                    <a:pt x="716" y="382"/>
                  </a:lnTo>
                  <a:lnTo>
                    <a:pt x="725" y="386"/>
                  </a:lnTo>
                  <a:lnTo>
                    <a:pt x="733" y="391"/>
                  </a:lnTo>
                  <a:lnTo>
                    <a:pt x="740" y="397"/>
                  </a:lnTo>
                  <a:lnTo>
                    <a:pt x="747" y="403"/>
                  </a:lnTo>
                  <a:lnTo>
                    <a:pt x="754" y="410"/>
                  </a:lnTo>
                  <a:lnTo>
                    <a:pt x="759" y="418"/>
                  </a:lnTo>
                  <a:lnTo>
                    <a:pt x="763" y="426"/>
                  </a:lnTo>
                  <a:lnTo>
                    <a:pt x="766" y="436"/>
                  </a:lnTo>
                  <a:lnTo>
                    <a:pt x="769" y="445"/>
                  </a:lnTo>
                  <a:lnTo>
                    <a:pt x="770" y="455"/>
                  </a:lnTo>
                  <a:lnTo>
                    <a:pt x="771" y="4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2" name="Rectangle 78"/>
          <p:cNvSpPr>
            <a:spLocks noGrp="1" noChangeArrowheads="1"/>
          </p:cNvSpPr>
          <p:nvPr>
            <p:ph type="ctrTitle"/>
          </p:nvPr>
        </p:nvSpPr>
        <p:spPr>
          <a:xfrm>
            <a:off x="368301" y="3939906"/>
            <a:ext cx="8452172" cy="5175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" name="Rectangle 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8302" y="4515966"/>
            <a:ext cx="8359784" cy="41830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000" b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94072" y="267494"/>
            <a:ext cx="5906120" cy="34131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1411" indent="0">
              <a:buFontTx/>
              <a:buNone/>
              <a:defRPr>
                <a:solidFill>
                  <a:schemeClr val="bg1"/>
                </a:solidFill>
              </a:defRPr>
            </a:lvl2pPr>
            <a:lvl3pPr marL="342822" indent="0">
              <a:buFontTx/>
              <a:buNone/>
              <a:defRPr>
                <a:solidFill>
                  <a:schemeClr val="bg1"/>
                </a:solidFill>
              </a:defRPr>
            </a:lvl3pPr>
            <a:lvl4pPr marL="514234" indent="0">
              <a:buFontTx/>
              <a:buNone/>
              <a:defRPr>
                <a:solidFill>
                  <a:schemeClr val="bg1"/>
                </a:solidFill>
              </a:defRPr>
            </a:lvl4pPr>
            <a:lvl5pPr marL="68564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238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 bwMode="auto">
          <a:xfrm>
            <a:off x="0" y="4610700"/>
            <a:ext cx="9144000" cy="532800"/>
          </a:xfrm>
          <a:prstGeom prst="rect">
            <a:avLst/>
          </a:prstGeom>
          <a:solidFill>
            <a:srgbClr val="002D7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19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+mj-ea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2" y="4788202"/>
            <a:ext cx="190500" cy="177800"/>
          </a:xfrm>
          <a:prstGeom prst="rect">
            <a:avLst/>
          </a:prstGeom>
        </p:spPr>
      </p:pic>
      <p:sp>
        <p:nvSpPr>
          <p:cNvPr id="8" name="Rectangle 84"/>
          <p:cNvSpPr>
            <a:spLocks noGrp="1" noChangeArrowheads="1"/>
          </p:cNvSpPr>
          <p:nvPr>
            <p:ph type="body" idx="1"/>
          </p:nvPr>
        </p:nvSpPr>
        <p:spPr bwMode="black">
          <a:xfrm>
            <a:off x="360364" y="1022400"/>
            <a:ext cx="8423274" cy="34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09" rIns="91420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lang="en-US" dirty="0"/>
          </a:p>
        </p:txBody>
      </p:sp>
      <p:sp>
        <p:nvSpPr>
          <p:cNvPr id="7" name="Title 1"/>
          <p:cNvSpPr>
            <a:spLocks noGrp="1" noChangeArrowheads="1"/>
          </p:cNvSpPr>
          <p:nvPr>
            <p:ph type="title"/>
          </p:nvPr>
        </p:nvSpPr>
        <p:spPr bwMode="black">
          <a:xfrm>
            <a:off x="368302" y="129190"/>
            <a:ext cx="8407399" cy="68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8428191" y="4794056"/>
            <a:ext cx="283628" cy="169923"/>
            <a:chOff x="8428191" y="4794055"/>
            <a:chExt cx="283628" cy="169923"/>
          </a:xfrm>
        </p:grpSpPr>
        <p:sp>
          <p:nvSpPr>
            <p:cNvPr id="24" name="Freeform 6"/>
            <p:cNvSpPr>
              <a:spLocks/>
            </p:cNvSpPr>
            <p:nvPr userDrawn="1"/>
          </p:nvSpPr>
          <p:spPr bwMode="auto">
            <a:xfrm>
              <a:off x="8518901" y="4794055"/>
              <a:ext cx="173755" cy="45994"/>
            </a:xfrm>
            <a:custGeom>
              <a:avLst/>
              <a:gdLst>
                <a:gd name="T0" fmla="*/ 220 w 220"/>
                <a:gd name="T1" fmla="*/ 58 h 58"/>
                <a:gd name="T2" fmla="*/ 220 w 220"/>
                <a:gd name="T3" fmla="*/ 58 h 58"/>
                <a:gd name="T4" fmla="*/ 110 w 220"/>
                <a:gd name="T5" fmla="*/ 0 h 58"/>
                <a:gd name="T6" fmla="*/ 0 w 220"/>
                <a:gd name="T7" fmla="*/ 58 h 58"/>
                <a:gd name="T8" fmla="*/ 31 w 220"/>
                <a:gd name="T9" fmla="*/ 58 h 58"/>
                <a:gd name="T10" fmla="*/ 110 w 220"/>
                <a:gd name="T11" fmla="*/ 24 h 58"/>
                <a:gd name="T12" fmla="*/ 188 w 220"/>
                <a:gd name="T13" fmla="*/ 58 h 58"/>
                <a:gd name="T14" fmla="*/ 220 w 220"/>
                <a:gd name="T1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0" h="58">
                  <a:moveTo>
                    <a:pt x="220" y="58"/>
                  </a:moveTo>
                  <a:lnTo>
                    <a:pt x="220" y="58"/>
                  </a:lnTo>
                  <a:cubicBezTo>
                    <a:pt x="197" y="24"/>
                    <a:pt x="155" y="0"/>
                    <a:pt x="110" y="0"/>
                  </a:cubicBezTo>
                  <a:cubicBezTo>
                    <a:pt x="66" y="0"/>
                    <a:pt x="24" y="23"/>
                    <a:pt x="0" y="58"/>
                  </a:cubicBezTo>
                  <a:lnTo>
                    <a:pt x="31" y="58"/>
                  </a:lnTo>
                  <a:cubicBezTo>
                    <a:pt x="53" y="36"/>
                    <a:pt x="81" y="24"/>
                    <a:pt x="110" y="24"/>
                  </a:cubicBezTo>
                  <a:cubicBezTo>
                    <a:pt x="139" y="24"/>
                    <a:pt x="167" y="36"/>
                    <a:pt x="188" y="58"/>
                  </a:cubicBezTo>
                  <a:lnTo>
                    <a:pt x="220" y="58"/>
                  </a:lnTo>
                  <a:close/>
                </a:path>
              </a:pathLst>
            </a:custGeom>
            <a:solidFill>
              <a:srgbClr val="E3061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>
              <a:off x="8428191" y="4855381"/>
              <a:ext cx="93265" cy="108597"/>
            </a:xfrm>
            <a:custGeom>
              <a:avLst/>
              <a:gdLst>
                <a:gd name="T0" fmla="*/ 102 w 118"/>
                <a:gd name="T1" fmla="*/ 97 h 138"/>
                <a:gd name="T2" fmla="*/ 102 w 118"/>
                <a:gd name="T3" fmla="*/ 97 h 138"/>
                <a:gd name="T4" fmla="*/ 101 w 118"/>
                <a:gd name="T5" fmla="*/ 97 h 138"/>
                <a:gd name="T6" fmla="*/ 69 w 118"/>
                <a:gd name="T7" fmla="*/ 112 h 138"/>
                <a:gd name="T8" fmla="*/ 28 w 118"/>
                <a:gd name="T9" fmla="*/ 69 h 138"/>
                <a:gd name="T10" fmla="*/ 69 w 118"/>
                <a:gd name="T11" fmla="*/ 26 h 138"/>
                <a:gd name="T12" fmla="*/ 101 w 118"/>
                <a:gd name="T13" fmla="*/ 42 h 138"/>
                <a:gd name="T14" fmla="*/ 102 w 118"/>
                <a:gd name="T15" fmla="*/ 42 h 138"/>
                <a:gd name="T16" fmla="*/ 118 w 118"/>
                <a:gd name="T17" fmla="*/ 23 h 138"/>
                <a:gd name="T18" fmla="*/ 117 w 118"/>
                <a:gd name="T19" fmla="*/ 23 h 138"/>
                <a:gd name="T20" fmla="*/ 70 w 118"/>
                <a:gd name="T21" fmla="*/ 0 h 138"/>
                <a:gd name="T22" fmla="*/ 21 w 118"/>
                <a:gd name="T23" fmla="*/ 18 h 138"/>
                <a:gd name="T24" fmla="*/ 0 w 118"/>
                <a:gd name="T25" fmla="*/ 69 h 138"/>
                <a:gd name="T26" fmla="*/ 21 w 118"/>
                <a:gd name="T27" fmla="*/ 120 h 138"/>
                <a:gd name="T28" fmla="*/ 70 w 118"/>
                <a:gd name="T29" fmla="*/ 138 h 138"/>
                <a:gd name="T30" fmla="*/ 117 w 118"/>
                <a:gd name="T31" fmla="*/ 116 h 138"/>
                <a:gd name="T32" fmla="*/ 118 w 118"/>
                <a:gd name="T33" fmla="*/ 115 h 138"/>
                <a:gd name="T34" fmla="*/ 102 w 118"/>
                <a:gd name="T35" fmla="*/ 9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8" h="138">
                  <a:moveTo>
                    <a:pt x="102" y="97"/>
                  </a:moveTo>
                  <a:lnTo>
                    <a:pt x="102" y="97"/>
                  </a:lnTo>
                  <a:lnTo>
                    <a:pt x="101" y="97"/>
                  </a:lnTo>
                  <a:cubicBezTo>
                    <a:pt x="92" y="107"/>
                    <a:pt x="81" y="112"/>
                    <a:pt x="69" y="112"/>
                  </a:cubicBezTo>
                  <a:cubicBezTo>
                    <a:pt x="45" y="112"/>
                    <a:pt x="28" y="94"/>
                    <a:pt x="28" y="69"/>
                  </a:cubicBezTo>
                  <a:cubicBezTo>
                    <a:pt x="28" y="45"/>
                    <a:pt x="45" y="26"/>
                    <a:pt x="69" y="26"/>
                  </a:cubicBezTo>
                  <a:cubicBezTo>
                    <a:pt x="81" y="26"/>
                    <a:pt x="92" y="32"/>
                    <a:pt x="101" y="42"/>
                  </a:cubicBezTo>
                  <a:lnTo>
                    <a:pt x="102" y="42"/>
                  </a:lnTo>
                  <a:lnTo>
                    <a:pt x="118" y="23"/>
                  </a:lnTo>
                  <a:lnTo>
                    <a:pt x="117" y="23"/>
                  </a:lnTo>
                  <a:cubicBezTo>
                    <a:pt x="104" y="8"/>
                    <a:pt x="89" y="0"/>
                    <a:pt x="70" y="0"/>
                  </a:cubicBezTo>
                  <a:cubicBezTo>
                    <a:pt x="51" y="0"/>
                    <a:pt x="33" y="7"/>
                    <a:pt x="21" y="18"/>
                  </a:cubicBezTo>
                  <a:cubicBezTo>
                    <a:pt x="7" y="31"/>
                    <a:pt x="0" y="48"/>
                    <a:pt x="0" y="69"/>
                  </a:cubicBezTo>
                  <a:cubicBezTo>
                    <a:pt x="0" y="90"/>
                    <a:pt x="7" y="108"/>
                    <a:pt x="21" y="120"/>
                  </a:cubicBezTo>
                  <a:cubicBezTo>
                    <a:pt x="33" y="132"/>
                    <a:pt x="51" y="138"/>
                    <a:pt x="70" y="138"/>
                  </a:cubicBezTo>
                  <a:cubicBezTo>
                    <a:pt x="89" y="138"/>
                    <a:pt x="104" y="131"/>
                    <a:pt x="117" y="116"/>
                  </a:cubicBezTo>
                  <a:lnTo>
                    <a:pt x="118" y="115"/>
                  </a:lnTo>
                  <a:lnTo>
                    <a:pt x="102" y="97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8534232" y="4856658"/>
              <a:ext cx="20442" cy="106041"/>
            </a:xfrm>
            <a:custGeom>
              <a:avLst/>
              <a:gdLst>
                <a:gd name="T0" fmla="*/ 0 w 27"/>
                <a:gd name="T1" fmla="*/ 134 h 134"/>
                <a:gd name="T2" fmla="*/ 0 w 27"/>
                <a:gd name="T3" fmla="*/ 134 h 134"/>
                <a:gd name="T4" fmla="*/ 27 w 27"/>
                <a:gd name="T5" fmla="*/ 134 h 134"/>
                <a:gd name="T6" fmla="*/ 27 w 27"/>
                <a:gd name="T7" fmla="*/ 113 h 134"/>
                <a:gd name="T8" fmla="*/ 27 w 27"/>
                <a:gd name="T9" fmla="*/ 0 h 134"/>
                <a:gd name="T10" fmla="*/ 0 w 27"/>
                <a:gd name="T11" fmla="*/ 0 h 134"/>
                <a:gd name="T12" fmla="*/ 0 w 27"/>
                <a:gd name="T13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34">
                  <a:moveTo>
                    <a:pt x="0" y="134"/>
                  </a:moveTo>
                  <a:lnTo>
                    <a:pt x="0" y="134"/>
                  </a:lnTo>
                  <a:lnTo>
                    <a:pt x="27" y="134"/>
                  </a:lnTo>
                  <a:lnTo>
                    <a:pt x="27" y="113"/>
                  </a:lnTo>
                  <a:lnTo>
                    <a:pt x="27" y="0"/>
                  </a:lnTo>
                  <a:lnTo>
                    <a:pt x="0" y="0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" name="Freeform 9"/>
            <p:cNvSpPr>
              <a:spLocks/>
            </p:cNvSpPr>
            <p:nvPr userDrawn="1"/>
          </p:nvSpPr>
          <p:spPr bwMode="auto">
            <a:xfrm>
              <a:off x="8575116" y="4824718"/>
              <a:ext cx="66436" cy="139259"/>
            </a:xfrm>
            <a:custGeom>
              <a:avLst/>
              <a:gdLst>
                <a:gd name="T0" fmla="*/ 83 w 84"/>
                <a:gd name="T1" fmla="*/ 146 h 177"/>
                <a:gd name="T2" fmla="*/ 83 w 84"/>
                <a:gd name="T3" fmla="*/ 146 h 177"/>
                <a:gd name="T4" fmla="*/ 62 w 84"/>
                <a:gd name="T5" fmla="*/ 153 h 177"/>
                <a:gd name="T6" fmla="*/ 50 w 84"/>
                <a:gd name="T7" fmla="*/ 137 h 177"/>
                <a:gd name="T8" fmla="*/ 50 w 84"/>
                <a:gd name="T9" fmla="*/ 67 h 177"/>
                <a:gd name="T10" fmla="*/ 77 w 84"/>
                <a:gd name="T11" fmla="*/ 67 h 177"/>
                <a:gd name="T12" fmla="*/ 77 w 84"/>
                <a:gd name="T13" fmla="*/ 42 h 177"/>
                <a:gd name="T14" fmla="*/ 50 w 84"/>
                <a:gd name="T15" fmla="*/ 42 h 177"/>
                <a:gd name="T16" fmla="*/ 50 w 84"/>
                <a:gd name="T17" fmla="*/ 0 h 177"/>
                <a:gd name="T18" fmla="*/ 23 w 84"/>
                <a:gd name="T19" fmla="*/ 14 h 177"/>
                <a:gd name="T20" fmla="*/ 23 w 84"/>
                <a:gd name="T21" fmla="*/ 42 h 177"/>
                <a:gd name="T22" fmla="*/ 0 w 84"/>
                <a:gd name="T23" fmla="*/ 42 h 177"/>
                <a:gd name="T24" fmla="*/ 0 w 84"/>
                <a:gd name="T25" fmla="*/ 67 h 177"/>
                <a:gd name="T26" fmla="*/ 23 w 84"/>
                <a:gd name="T27" fmla="*/ 67 h 177"/>
                <a:gd name="T28" fmla="*/ 23 w 84"/>
                <a:gd name="T29" fmla="*/ 142 h 177"/>
                <a:gd name="T30" fmla="*/ 53 w 84"/>
                <a:gd name="T31" fmla="*/ 177 h 177"/>
                <a:gd name="T32" fmla="*/ 77 w 84"/>
                <a:gd name="T33" fmla="*/ 171 h 177"/>
                <a:gd name="T34" fmla="*/ 78 w 84"/>
                <a:gd name="T35" fmla="*/ 171 h 177"/>
                <a:gd name="T36" fmla="*/ 84 w 84"/>
                <a:gd name="T37" fmla="*/ 145 h 177"/>
                <a:gd name="T38" fmla="*/ 83 w 84"/>
                <a:gd name="T39" fmla="*/ 14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177">
                  <a:moveTo>
                    <a:pt x="83" y="146"/>
                  </a:moveTo>
                  <a:lnTo>
                    <a:pt x="83" y="146"/>
                  </a:lnTo>
                  <a:cubicBezTo>
                    <a:pt x="75" y="150"/>
                    <a:pt x="68" y="153"/>
                    <a:pt x="62" y="153"/>
                  </a:cubicBezTo>
                  <a:cubicBezTo>
                    <a:pt x="53" y="153"/>
                    <a:pt x="50" y="148"/>
                    <a:pt x="50" y="137"/>
                  </a:cubicBezTo>
                  <a:lnTo>
                    <a:pt x="50" y="67"/>
                  </a:lnTo>
                  <a:lnTo>
                    <a:pt x="77" y="67"/>
                  </a:lnTo>
                  <a:lnTo>
                    <a:pt x="77" y="42"/>
                  </a:lnTo>
                  <a:lnTo>
                    <a:pt x="50" y="42"/>
                  </a:lnTo>
                  <a:lnTo>
                    <a:pt x="50" y="0"/>
                  </a:lnTo>
                  <a:lnTo>
                    <a:pt x="23" y="14"/>
                  </a:lnTo>
                  <a:lnTo>
                    <a:pt x="23" y="42"/>
                  </a:lnTo>
                  <a:lnTo>
                    <a:pt x="0" y="42"/>
                  </a:lnTo>
                  <a:lnTo>
                    <a:pt x="0" y="67"/>
                  </a:lnTo>
                  <a:lnTo>
                    <a:pt x="23" y="67"/>
                  </a:lnTo>
                  <a:lnTo>
                    <a:pt x="23" y="142"/>
                  </a:lnTo>
                  <a:cubicBezTo>
                    <a:pt x="23" y="163"/>
                    <a:pt x="35" y="177"/>
                    <a:pt x="53" y="177"/>
                  </a:cubicBezTo>
                  <a:cubicBezTo>
                    <a:pt x="65" y="177"/>
                    <a:pt x="73" y="173"/>
                    <a:pt x="77" y="171"/>
                  </a:cubicBezTo>
                  <a:lnTo>
                    <a:pt x="78" y="171"/>
                  </a:lnTo>
                  <a:lnTo>
                    <a:pt x="84" y="145"/>
                  </a:lnTo>
                  <a:lnTo>
                    <a:pt x="83" y="146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Freeform 10"/>
            <p:cNvSpPr>
              <a:spLocks/>
            </p:cNvSpPr>
            <p:nvPr userDrawn="1"/>
          </p:nvSpPr>
          <p:spPr bwMode="auto">
            <a:xfrm>
              <a:off x="8658160" y="4856658"/>
              <a:ext cx="20442" cy="106041"/>
            </a:xfrm>
            <a:custGeom>
              <a:avLst/>
              <a:gdLst>
                <a:gd name="T0" fmla="*/ 0 w 27"/>
                <a:gd name="T1" fmla="*/ 134 h 134"/>
                <a:gd name="T2" fmla="*/ 0 w 27"/>
                <a:gd name="T3" fmla="*/ 134 h 134"/>
                <a:gd name="T4" fmla="*/ 27 w 27"/>
                <a:gd name="T5" fmla="*/ 134 h 134"/>
                <a:gd name="T6" fmla="*/ 27 w 27"/>
                <a:gd name="T7" fmla="*/ 111 h 134"/>
                <a:gd name="T8" fmla="*/ 27 w 27"/>
                <a:gd name="T9" fmla="*/ 0 h 134"/>
                <a:gd name="T10" fmla="*/ 0 w 27"/>
                <a:gd name="T11" fmla="*/ 0 h 134"/>
                <a:gd name="T12" fmla="*/ 0 w 27"/>
                <a:gd name="T13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34">
                  <a:moveTo>
                    <a:pt x="0" y="134"/>
                  </a:moveTo>
                  <a:lnTo>
                    <a:pt x="0" y="134"/>
                  </a:lnTo>
                  <a:lnTo>
                    <a:pt x="27" y="134"/>
                  </a:lnTo>
                  <a:lnTo>
                    <a:pt x="27" y="111"/>
                  </a:lnTo>
                  <a:lnTo>
                    <a:pt x="27" y="0"/>
                  </a:lnTo>
                  <a:lnTo>
                    <a:pt x="0" y="0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" name="Freeform 11"/>
            <p:cNvSpPr>
              <a:spLocks noEditPoints="1"/>
            </p:cNvSpPr>
            <p:nvPr userDrawn="1"/>
          </p:nvSpPr>
          <p:spPr bwMode="auto">
            <a:xfrm>
              <a:off x="8690100" y="4863046"/>
              <a:ext cx="21719" cy="21719"/>
            </a:xfrm>
            <a:custGeom>
              <a:avLst/>
              <a:gdLst>
                <a:gd name="T0" fmla="*/ 13 w 27"/>
                <a:gd name="T1" fmla="*/ 28 h 28"/>
                <a:gd name="T2" fmla="*/ 13 w 27"/>
                <a:gd name="T3" fmla="*/ 28 h 28"/>
                <a:gd name="T4" fmla="*/ 0 w 27"/>
                <a:gd name="T5" fmla="*/ 14 h 28"/>
                <a:gd name="T6" fmla="*/ 13 w 27"/>
                <a:gd name="T7" fmla="*/ 0 h 28"/>
                <a:gd name="T8" fmla="*/ 27 w 27"/>
                <a:gd name="T9" fmla="*/ 14 h 28"/>
                <a:gd name="T10" fmla="*/ 13 w 27"/>
                <a:gd name="T11" fmla="*/ 28 h 28"/>
                <a:gd name="T12" fmla="*/ 13 w 27"/>
                <a:gd name="T13" fmla="*/ 2 h 28"/>
                <a:gd name="T14" fmla="*/ 13 w 27"/>
                <a:gd name="T15" fmla="*/ 2 h 28"/>
                <a:gd name="T16" fmla="*/ 2 w 27"/>
                <a:gd name="T17" fmla="*/ 14 h 28"/>
                <a:gd name="T18" fmla="*/ 13 w 27"/>
                <a:gd name="T19" fmla="*/ 25 h 28"/>
                <a:gd name="T20" fmla="*/ 25 w 27"/>
                <a:gd name="T21" fmla="*/ 14 h 28"/>
                <a:gd name="T22" fmla="*/ 13 w 27"/>
                <a:gd name="T23" fmla="*/ 2 h 28"/>
                <a:gd name="T24" fmla="*/ 16 w 27"/>
                <a:gd name="T25" fmla="*/ 15 h 28"/>
                <a:gd name="T26" fmla="*/ 16 w 27"/>
                <a:gd name="T27" fmla="*/ 15 h 28"/>
                <a:gd name="T28" fmla="*/ 19 w 27"/>
                <a:gd name="T29" fmla="*/ 21 h 28"/>
                <a:gd name="T30" fmla="*/ 16 w 27"/>
                <a:gd name="T31" fmla="*/ 21 h 28"/>
                <a:gd name="T32" fmla="*/ 14 w 27"/>
                <a:gd name="T33" fmla="*/ 15 h 28"/>
                <a:gd name="T34" fmla="*/ 11 w 27"/>
                <a:gd name="T35" fmla="*/ 15 h 28"/>
                <a:gd name="T36" fmla="*/ 11 w 27"/>
                <a:gd name="T37" fmla="*/ 21 h 28"/>
                <a:gd name="T38" fmla="*/ 8 w 27"/>
                <a:gd name="T39" fmla="*/ 21 h 28"/>
                <a:gd name="T40" fmla="*/ 8 w 27"/>
                <a:gd name="T41" fmla="*/ 6 h 28"/>
                <a:gd name="T42" fmla="*/ 15 w 27"/>
                <a:gd name="T43" fmla="*/ 6 h 28"/>
                <a:gd name="T44" fmla="*/ 20 w 27"/>
                <a:gd name="T45" fmla="*/ 11 h 28"/>
                <a:gd name="T46" fmla="*/ 16 w 27"/>
                <a:gd name="T47" fmla="*/ 15 h 28"/>
                <a:gd name="T48" fmla="*/ 15 w 27"/>
                <a:gd name="T49" fmla="*/ 9 h 28"/>
                <a:gd name="T50" fmla="*/ 15 w 27"/>
                <a:gd name="T51" fmla="*/ 9 h 28"/>
                <a:gd name="T52" fmla="*/ 11 w 27"/>
                <a:gd name="T53" fmla="*/ 9 h 28"/>
                <a:gd name="T54" fmla="*/ 11 w 27"/>
                <a:gd name="T55" fmla="*/ 13 h 28"/>
                <a:gd name="T56" fmla="*/ 15 w 27"/>
                <a:gd name="T57" fmla="*/ 13 h 28"/>
                <a:gd name="T58" fmla="*/ 17 w 27"/>
                <a:gd name="T59" fmla="*/ 11 h 28"/>
                <a:gd name="T60" fmla="*/ 15 w 27"/>
                <a:gd name="T61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" h="28">
                  <a:moveTo>
                    <a:pt x="13" y="28"/>
                  </a:moveTo>
                  <a:lnTo>
                    <a:pt x="13" y="28"/>
                  </a:lnTo>
                  <a:cubicBezTo>
                    <a:pt x="5" y="28"/>
                    <a:pt x="0" y="22"/>
                    <a:pt x="0" y="14"/>
                  </a:cubicBezTo>
                  <a:cubicBezTo>
                    <a:pt x="0" y="6"/>
                    <a:pt x="5" y="0"/>
                    <a:pt x="13" y="0"/>
                  </a:cubicBezTo>
                  <a:cubicBezTo>
                    <a:pt x="21" y="0"/>
                    <a:pt x="27" y="6"/>
                    <a:pt x="27" y="14"/>
                  </a:cubicBezTo>
                  <a:cubicBezTo>
                    <a:pt x="27" y="22"/>
                    <a:pt x="21" y="28"/>
                    <a:pt x="13" y="28"/>
                  </a:cubicBezTo>
                  <a:close/>
                  <a:moveTo>
                    <a:pt x="13" y="2"/>
                  </a:moveTo>
                  <a:lnTo>
                    <a:pt x="13" y="2"/>
                  </a:lnTo>
                  <a:cubicBezTo>
                    <a:pt x="7" y="2"/>
                    <a:pt x="2" y="7"/>
                    <a:pt x="2" y="14"/>
                  </a:cubicBezTo>
                  <a:cubicBezTo>
                    <a:pt x="2" y="20"/>
                    <a:pt x="7" y="25"/>
                    <a:pt x="13" y="25"/>
                  </a:cubicBezTo>
                  <a:cubicBezTo>
                    <a:pt x="20" y="25"/>
                    <a:pt x="25" y="20"/>
                    <a:pt x="25" y="14"/>
                  </a:cubicBezTo>
                  <a:cubicBezTo>
                    <a:pt x="25" y="7"/>
                    <a:pt x="20" y="2"/>
                    <a:pt x="13" y="2"/>
                  </a:cubicBezTo>
                  <a:close/>
                  <a:moveTo>
                    <a:pt x="16" y="15"/>
                  </a:moveTo>
                  <a:lnTo>
                    <a:pt x="16" y="15"/>
                  </a:lnTo>
                  <a:lnTo>
                    <a:pt x="19" y="21"/>
                  </a:lnTo>
                  <a:lnTo>
                    <a:pt x="16" y="21"/>
                  </a:lnTo>
                  <a:lnTo>
                    <a:pt x="14" y="15"/>
                  </a:lnTo>
                  <a:lnTo>
                    <a:pt x="11" y="15"/>
                  </a:lnTo>
                  <a:lnTo>
                    <a:pt x="11" y="21"/>
                  </a:lnTo>
                  <a:lnTo>
                    <a:pt x="8" y="21"/>
                  </a:lnTo>
                  <a:lnTo>
                    <a:pt x="8" y="6"/>
                  </a:lnTo>
                  <a:lnTo>
                    <a:pt x="15" y="6"/>
                  </a:lnTo>
                  <a:cubicBezTo>
                    <a:pt x="17" y="6"/>
                    <a:pt x="20" y="8"/>
                    <a:pt x="20" y="11"/>
                  </a:cubicBezTo>
                  <a:cubicBezTo>
                    <a:pt x="20" y="13"/>
                    <a:pt x="18" y="15"/>
                    <a:pt x="16" y="15"/>
                  </a:cubicBezTo>
                  <a:close/>
                  <a:moveTo>
                    <a:pt x="15" y="9"/>
                  </a:moveTo>
                  <a:lnTo>
                    <a:pt x="15" y="9"/>
                  </a:lnTo>
                  <a:lnTo>
                    <a:pt x="11" y="9"/>
                  </a:lnTo>
                  <a:lnTo>
                    <a:pt x="11" y="13"/>
                  </a:lnTo>
                  <a:lnTo>
                    <a:pt x="15" y="13"/>
                  </a:lnTo>
                  <a:cubicBezTo>
                    <a:pt x="16" y="13"/>
                    <a:pt x="17" y="12"/>
                    <a:pt x="17" y="11"/>
                  </a:cubicBezTo>
                  <a:cubicBezTo>
                    <a:pt x="17" y="9"/>
                    <a:pt x="16" y="9"/>
                    <a:pt x="15" y="9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4" name="TextBox 3"/>
          <p:cNvSpPr txBox="1"/>
          <p:nvPr userDrawn="1"/>
        </p:nvSpPr>
        <p:spPr>
          <a:xfrm>
            <a:off x="0" y="4806582"/>
            <a:ext cx="3603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457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4E30A3-021F-490B-816A-A3500392743B}" type="slidenum">
              <a:rPr lang="en-GB" sz="700" smtClean="0">
                <a:solidFill>
                  <a:schemeClr val="bg1"/>
                </a:solidFill>
              </a:rPr>
              <a:pPr marL="0" marR="0" indent="0" algn="r" defTabSz="4570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GB" sz="7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484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8" r:id="rId3"/>
    <p:sldLayoutId id="2147483673" r:id="rId4"/>
    <p:sldLayoutId id="2147483667" r:id="rId5"/>
    <p:sldLayoutId id="2147483679" r:id="rId6"/>
    <p:sldLayoutId id="2147483668" r:id="rId7"/>
    <p:sldLayoutId id="2147483669" r:id="rId8"/>
    <p:sldLayoutId id="2147483671" r:id="rId9"/>
    <p:sldLayoutId id="2147483670" r:id="rId10"/>
    <p:sldLayoutId id="2147483657" r:id="rId11"/>
    <p:sldLayoutId id="2147483656" r:id="rId12"/>
    <p:sldLayoutId id="2147483650" r:id="rId13"/>
    <p:sldLayoutId id="2147483659" r:id="rId14"/>
    <p:sldLayoutId id="2147483652" r:id="rId15"/>
    <p:sldLayoutId id="2147483654" r:id="rId16"/>
    <p:sldLayoutId id="2147483672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096" rtl="0" eaLnBrk="1" latinLnBrk="0" hangingPunct="1">
        <a:spcBef>
          <a:spcPct val="0"/>
        </a:spcBef>
        <a:buNone/>
        <a:defRPr sz="2000" kern="1200">
          <a:solidFill>
            <a:schemeClr val="accent1"/>
          </a:solidFill>
          <a:latin typeface="+mj-lt"/>
          <a:ea typeface="+mj-ea"/>
          <a:cs typeface="Arial"/>
        </a:defRPr>
      </a:lvl1pPr>
    </p:titleStyle>
    <p:bodyStyle>
      <a:lvl1pPr marL="171411" indent="-171411" algn="l" defTabSz="457096" rtl="0" eaLnBrk="1" latinLnBrk="0" hangingPunct="1">
        <a:spcBef>
          <a:spcPts val="1200"/>
        </a:spcBef>
        <a:buClr>
          <a:srgbClr val="97999B"/>
        </a:buClr>
        <a:buSzPct val="100000"/>
        <a:buFont typeface="Symbol"/>
        <a:buChar char="·"/>
        <a:defRPr sz="1400" b="0" i="0" kern="1200" baseline="0">
          <a:solidFill>
            <a:srgbClr val="53565A"/>
          </a:solidFill>
          <a:latin typeface="+mn-lt"/>
          <a:ea typeface="+mn-ea"/>
          <a:cs typeface="Arial"/>
        </a:defRPr>
      </a:lvl1pPr>
      <a:lvl2pPr marL="342822" indent="-171411" algn="l" defTabSz="457096" rtl="0" eaLnBrk="1" latinLnBrk="0" hangingPunct="1">
        <a:spcBef>
          <a:spcPts val="400"/>
        </a:spcBef>
        <a:buClr>
          <a:srgbClr val="97999B"/>
        </a:buClr>
        <a:buSzPct val="100000"/>
        <a:buFont typeface="Arial"/>
        <a:buChar char="–"/>
        <a:defRPr sz="1400" b="0" i="0" kern="1200" baseline="0">
          <a:solidFill>
            <a:srgbClr val="53565A"/>
          </a:solidFill>
          <a:latin typeface="+mn-lt"/>
          <a:ea typeface="+mn-ea"/>
          <a:cs typeface="Arial"/>
        </a:defRPr>
      </a:lvl2pPr>
      <a:lvl3pPr marL="514234" indent="-171411" algn="l" defTabSz="457096" rtl="0" eaLnBrk="1" latinLnBrk="0" hangingPunct="1">
        <a:spcBef>
          <a:spcPts val="400"/>
        </a:spcBef>
        <a:buClr>
          <a:srgbClr val="97999B"/>
        </a:buClr>
        <a:buSzPct val="100000"/>
        <a:buFont typeface="Symbol"/>
        <a:buChar char="·"/>
        <a:defRPr lang="en-US" sz="1400" b="0" i="0" kern="1200" baseline="0" dirty="0">
          <a:solidFill>
            <a:srgbClr val="53565A"/>
          </a:solidFill>
          <a:latin typeface="+mn-lt"/>
          <a:ea typeface="+mn-ea"/>
          <a:cs typeface="Arial"/>
        </a:defRPr>
      </a:lvl3pPr>
      <a:lvl4pPr marL="685644" indent="-171411" algn="l" defTabSz="457096" rtl="0" eaLnBrk="1" latinLnBrk="0" hangingPunct="1">
        <a:spcBef>
          <a:spcPts val="400"/>
        </a:spcBef>
        <a:buClr>
          <a:srgbClr val="97999B"/>
        </a:buClr>
        <a:buSzPct val="100000"/>
        <a:buFont typeface="Arial"/>
        <a:buChar char="–"/>
        <a:defRPr sz="1400" b="0" i="0" kern="1200" baseline="0">
          <a:solidFill>
            <a:srgbClr val="53565A"/>
          </a:solidFill>
          <a:latin typeface="+mn-lt"/>
          <a:ea typeface="+mn-ea"/>
          <a:cs typeface="Arial"/>
        </a:defRPr>
      </a:lvl4pPr>
      <a:lvl5pPr marL="857054" indent="-171411" algn="l" defTabSz="457096" rtl="0" eaLnBrk="1" latinLnBrk="0" hangingPunct="1">
        <a:spcBef>
          <a:spcPts val="400"/>
        </a:spcBef>
        <a:buClr>
          <a:srgbClr val="97999B"/>
        </a:buClr>
        <a:buSzPct val="100000"/>
        <a:buFont typeface="Symbol"/>
        <a:buChar char="·"/>
        <a:defRPr sz="1400" b="0" i="0" kern="1200" baseline="0">
          <a:solidFill>
            <a:srgbClr val="53565A"/>
          </a:solidFill>
          <a:latin typeface="+mn-lt"/>
          <a:ea typeface="+mn-ea"/>
          <a:cs typeface="Arial"/>
        </a:defRPr>
      </a:lvl5pPr>
      <a:lvl6pPr marL="1028466" indent="-171411" algn="l" defTabSz="457096" rtl="0" eaLnBrk="1" latinLnBrk="0" hangingPunct="1">
        <a:spcBef>
          <a:spcPct val="20000"/>
        </a:spcBef>
        <a:buClr>
          <a:srgbClr val="97999B"/>
        </a:buClr>
        <a:buSzPct val="100000"/>
        <a:buFont typeface="Arial"/>
        <a:buChar char="–"/>
        <a:defRPr sz="1400" b="0" kern="1200">
          <a:solidFill>
            <a:srgbClr val="53565A"/>
          </a:solidFill>
          <a:latin typeface="+mn-lt"/>
          <a:ea typeface="+mn-ea"/>
          <a:cs typeface="+mn-cs"/>
        </a:defRPr>
      </a:lvl6pPr>
      <a:lvl7pPr marL="1199876" indent="-171411" algn="l" defTabSz="457096" rtl="0" eaLnBrk="1" latinLnBrk="0" hangingPunct="1">
        <a:spcBef>
          <a:spcPct val="20000"/>
        </a:spcBef>
        <a:buClr>
          <a:srgbClr val="97999B"/>
        </a:buClr>
        <a:buSzPct val="100000"/>
        <a:buFont typeface="Symbol"/>
        <a:buChar char="·"/>
        <a:defRPr sz="1400" b="0" kern="1200">
          <a:solidFill>
            <a:srgbClr val="53565A"/>
          </a:solidFill>
          <a:latin typeface="+mn-lt"/>
          <a:ea typeface="+mn-ea"/>
          <a:cs typeface="+mn-cs"/>
        </a:defRPr>
      </a:lvl7pPr>
      <a:lvl8pPr marL="1371288" indent="-171411" algn="l" defTabSz="457096" rtl="0" eaLnBrk="1" latinLnBrk="0" hangingPunct="1">
        <a:spcBef>
          <a:spcPct val="20000"/>
        </a:spcBef>
        <a:buClr>
          <a:srgbClr val="97999B"/>
        </a:buClr>
        <a:buSzPct val="100000"/>
        <a:buFont typeface="Arial"/>
        <a:buChar char="–"/>
        <a:defRPr sz="1400" b="0" kern="1200">
          <a:solidFill>
            <a:srgbClr val="53565A"/>
          </a:solidFill>
          <a:latin typeface="+mn-lt"/>
          <a:ea typeface="+mn-ea"/>
          <a:cs typeface="+mn-cs"/>
        </a:defRPr>
      </a:lvl8pPr>
      <a:lvl9pPr marL="1542699" indent="-171411" algn="l" defTabSz="457096" rtl="0" eaLnBrk="1" latinLnBrk="0" hangingPunct="1">
        <a:spcBef>
          <a:spcPct val="20000"/>
        </a:spcBef>
        <a:buClr>
          <a:srgbClr val="97999B"/>
        </a:buClr>
        <a:buSzPct val="100000"/>
        <a:buFont typeface="Symbol"/>
        <a:buChar char="·"/>
        <a:defRPr sz="1400" b="0" kern="1200">
          <a:solidFill>
            <a:srgbClr val="53565A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6" algn="l" defTabSz="4570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2" algn="l" defTabSz="4570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88" algn="l" defTabSz="4570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84" algn="l" defTabSz="4570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80" algn="l" defTabSz="4570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76" algn="l" defTabSz="4570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72" algn="l" defTabSz="4570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68" algn="l" defTabSz="4570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cards.citidirect.com/CommercialCard/Cards.html" TargetMode="Externa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17.png"/><Relationship Id="rId2" Type="http://schemas.openxmlformats.org/officeDocument/2006/relationships/tags" Target="../tags/tag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hyperlink" Target="mailto:bsc.commercial.cards@citi.com" TargetMode="External"/><Relationship Id="rId4" Type="http://schemas.openxmlformats.org/officeDocument/2006/relationships/hyperlink" Target="https://home.cards.citidirect.com/CommercialCard/Cards.html" TargetMode="External"/><Relationship Id="rId9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sz="quarter" idx="1"/>
          </p:nvPr>
        </p:nvSpPr>
        <p:spPr bwMode="gray">
          <a:xfrm>
            <a:off x="368301" y="4264506"/>
            <a:ext cx="8689973" cy="418306"/>
          </a:xfrm>
        </p:spPr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  <a:ea typeface="+mj-ea"/>
              </a:rPr>
              <a:t>Citi</a:t>
            </a:r>
            <a:r>
              <a:rPr lang="en-US" sz="2400" b="1" baseline="30000" dirty="0">
                <a:solidFill>
                  <a:schemeClr val="bg1"/>
                </a:solidFill>
                <a:ea typeface="+mj-ea"/>
              </a:rPr>
              <a:t>®</a:t>
            </a:r>
            <a:r>
              <a:rPr lang="en-US" sz="2400" b="1" dirty="0">
                <a:solidFill>
                  <a:schemeClr val="bg1"/>
                </a:solidFill>
                <a:ea typeface="+mj-ea"/>
              </a:rPr>
              <a:t> Commercial Cards – </a:t>
            </a:r>
            <a:r>
              <a:rPr lang="en-US" sz="2400" b="1" dirty="0" smtClean="0">
                <a:solidFill>
                  <a:schemeClr val="bg1"/>
                </a:solidFill>
                <a:ea typeface="+mj-ea"/>
              </a:rPr>
              <a:t>APOC/Alternate User Creation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 bwMode="gray"/>
        <p:txBody>
          <a:bodyPr/>
          <a:lstStyle/>
          <a:p>
            <a:r>
              <a:rPr lang="en-US" dirty="0"/>
              <a:t>Treasury and Trade Solutions  |  Citi Commercial Cards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921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Process overview – Adding APOC or Alternate User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850" y="833753"/>
            <a:ext cx="8569325" cy="2616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1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Alternate Point of Contact is functionality available for </a:t>
            </a:r>
            <a:r>
              <a:rPr lang="en-GB" sz="11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cardholders </a:t>
            </a:r>
            <a:r>
              <a:rPr lang="en-GB" sz="11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who need assistant for their everyday card management</a:t>
            </a:r>
            <a:endParaRPr lang="en-US" sz="1100" dirty="0" smtClean="0">
              <a:latin typeface="+mj-lt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6842760" y="1341120"/>
            <a:ext cx="0" cy="3240000"/>
          </a:xfrm>
          <a:prstGeom prst="line">
            <a:avLst/>
          </a:prstGeom>
          <a:solidFill>
            <a:schemeClr val="folHlink"/>
          </a:solidFill>
          <a:ln w="6350" cap="flat" cmpd="sng" algn="ctr">
            <a:solidFill>
              <a:srgbClr val="71737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6926580" y="1426845"/>
            <a:ext cx="221742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baseline="0" dirty="0" smtClean="0">
                <a:ea typeface="+mj-ea"/>
              </a:rPr>
              <a:t>Quick Steps</a:t>
            </a:r>
          </a:p>
          <a:p>
            <a:endParaRPr lang="en-GB" sz="1000" dirty="0">
              <a:ea typeface="+mj-ea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GB" sz="1000" baseline="0" dirty="0" smtClean="0">
                <a:ea typeface="+mj-ea"/>
              </a:rPr>
              <a:t>Login to </a:t>
            </a:r>
            <a:r>
              <a:rPr lang="en-GB" sz="1000" baseline="0" dirty="0" smtClean="0">
                <a:ea typeface="+mj-ea"/>
                <a:hlinkClick r:id="rId3"/>
              </a:rPr>
              <a:t>CitiManager </a:t>
            </a:r>
            <a:r>
              <a:rPr lang="en-GB" sz="1000" baseline="0" dirty="0" smtClean="0">
                <a:ea typeface="+mj-ea"/>
              </a:rPr>
              <a:t>and</a:t>
            </a:r>
            <a:r>
              <a:rPr lang="en-GB" sz="1000" dirty="0" smtClean="0">
                <a:ea typeface="+mj-ea"/>
              </a:rPr>
              <a:t> click on ‘</a:t>
            </a:r>
            <a:r>
              <a:rPr lang="en-GB" sz="1000" b="1" dirty="0" smtClean="0">
                <a:ea typeface="+mj-ea"/>
              </a:rPr>
              <a:t>My Profile</a:t>
            </a:r>
            <a:r>
              <a:rPr lang="en-GB" sz="1000" dirty="0" smtClean="0">
                <a:ea typeface="+mj-ea"/>
              </a:rPr>
              <a:t>’ </a:t>
            </a:r>
            <a:endParaRPr lang="en-GB" sz="1000" baseline="0" dirty="0" smtClean="0">
              <a:ea typeface="+mj-ea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GB" sz="1000" dirty="0" smtClean="0">
                <a:ea typeface="+mj-ea"/>
              </a:rPr>
              <a:t>Select  on  ‘</a:t>
            </a:r>
            <a:r>
              <a:rPr lang="en-GB" sz="1000" b="1" dirty="0" smtClean="0"/>
              <a:t>Assign/Un-assign </a:t>
            </a:r>
            <a:r>
              <a:rPr lang="en-GB" sz="1000" b="1" dirty="0"/>
              <a:t>Alternate </a:t>
            </a:r>
            <a:r>
              <a:rPr lang="en-GB" sz="1000" b="1" dirty="0" smtClean="0"/>
              <a:t>User’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GB" sz="1000" b="1" dirty="0" smtClean="0"/>
              <a:t>Click on ‘Assign’</a:t>
            </a:r>
            <a:endParaRPr lang="en-GB" sz="1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84341"/>
            <a:ext cx="6466007" cy="1050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5626100" y="1663197"/>
            <a:ext cx="216000" cy="21600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+mj-ea"/>
              </a:rPr>
              <a:t>1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434812"/>
            <a:ext cx="4348002" cy="2146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/>
          <p:cNvSpPr/>
          <p:nvPr/>
        </p:nvSpPr>
        <p:spPr bwMode="auto">
          <a:xfrm>
            <a:off x="1320800" y="4038097"/>
            <a:ext cx="216000" cy="21600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+mj-ea"/>
              </a:rPr>
              <a:t>2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2262851" y="3399965"/>
            <a:ext cx="216000" cy="21600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+mj-ea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697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Process overview – Adding APOC or Alternate User</a:t>
            </a:r>
            <a:endParaRPr lang="en-GB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6842760" y="960120"/>
            <a:ext cx="0" cy="3636000"/>
          </a:xfrm>
          <a:prstGeom prst="line">
            <a:avLst/>
          </a:prstGeom>
          <a:solidFill>
            <a:schemeClr val="folHlink"/>
          </a:solidFill>
          <a:ln w="6350" cap="flat" cmpd="sng" algn="ctr">
            <a:solidFill>
              <a:srgbClr val="71737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6926580" y="931545"/>
            <a:ext cx="2217420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baseline="0" dirty="0" smtClean="0">
                <a:ea typeface="+mj-ea"/>
              </a:rPr>
              <a:t>Quick Steps</a:t>
            </a:r>
          </a:p>
          <a:p>
            <a:endParaRPr lang="en-GB" sz="1000" dirty="0">
              <a:ea typeface="+mj-ea"/>
            </a:endParaRPr>
          </a:p>
          <a:p>
            <a:pPr marL="228600" indent="-228600">
              <a:buFont typeface="+mj-lt"/>
              <a:buAutoNum type="arabicPeriod" startAt="4"/>
            </a:pPr>
            <a:r>
              <a:rPr lang="en-GB" sz="1000" dirty="0" smtClean="0">
                <a:ea typeface="+mj-ea"/>
              </a:rPr>
              <a:t>If  you want to assign an </a:t>
            </a:r>
            <a:r>
              <a:rPr lang="en-GB" sz="1000" b="1" dirty="0" smtClean="0">
                <a:solidFill>
                  <a:srgbClr val="84BD00"/>
                </a:solidFill>
                <a:ea typeface="+mj-ea"/>
              </a:rPr>
              <a:t>existing</a:t>
            </a:r>
            <a:r>
              <a:rPr lang="en-GB" sz="1000" dirty="0" smtClean="0">
                <a:solidFill>
                  <a:srgbClr val="84BD00"/>
                </a:solidFill>
                <a:ea typeface="+mj-ea"/>
              </a:rPr>
              <a:t> </a:t>
            </a:r>
            <a:r>
              <a:rPr lang="en-GB" sz="1000" dirty="0" smtClean="0">
                <a:ea typeface="+mj-ea"/>
              </a:rPr>
              <a:t>‘Alternate User’ to your Card, search for the user with either First Name, Last Name or User Name and click on ‘Assign’. </a:t>
            </a:r>
          </a:p>
          <a:p>
            <a:pPr marL="228600" indent="-228600">
              <a:buFont typeface="+mj-lt"/>
              <a:buAutoNum type="arabicPeriod" startAt="4"/>
            </a:pPr>
            <a:r>
              <a:rPr lang="en-GB" sz="1000" dirty="0" smtClean="0">
                <a:ea typeface="+mj-ea"/>
              </a:rPr>
              <a:t>If you want to create a </a:t>
            </a:r>
            <a:r>
              <a:rPr lang="en-GB" sz="1000" b="1" dirty="0" smtClean="0">
                <a:solidFill>
                  <a:srgbClr val="84BD00"/>
                </a:solidFill>
                <a:ea typeface="+mj-ea"/>
              </a:rPr>
              <a:t>New</a:t>
            </a:r>
            <a:r>
              <a:rPr lang="en-GB" sz="1000" dirty="0" smtClean="0">
                <a:ea typeface="+mj-ea"/>
              </a:rPr>
              <a:t> ‘Alternate user’ click on ‘Create user’</a:t>
            </a:r>
          </a:p>
          <a:p>
            <a:pPr marL="228600" indent="-228600">
              <a:buFont typeface="+mj-lt"/>
              <a:buAutoNum type="arabicPeriod" startAt="4"/>
            </a:pPr>
            <a:r>
              <a:rPr lang="en-GB" sz="1000" dirty="0" smtClean="0">
                <a:ea typeface="+mj-ea"/>
              </a:rPr>
              <a:t>Update your ‘Alternate Users’ details </a:t>
            </a:r>
          </a:p>
          <a:p>
            <a:pPr marL="444500" lvl="1" indent="-177800">
              <a:buFont typeface="+mj-lt"/>
              <a:buAutoNum type="romanLcPeriod"/>
            </a:pPr>
            <a:r>
              <a:rPr lang="en-GB" sz="900" dirty="0" smtClean="0">
                <a:ea typeface="+mj-ea"/>
              </a:rPr>
              <a:t>Personal details</a:t>
            </a:r>
          </a:p>
          <a:p>
            <a:pPr marL="444500" lvl="1" indent="-177800">
              <a:buFont typeface="+mj-lt"/>
              <a:buAutoNum type="romanLcPeriod"/>
            </a:pPr>
            <a:r>
              <a:rPr lang="en-GB" sz="900" dirty="0" smtClean="0">
                <a:ea typeface="+mj-ea"/>
              </a:rPr>
              <a:t>Contact details</a:t>
            </a:r>
          </a:p>
          <a:p>
            <a:pPr marL="444500" lvl="1" indent="-177800">
              <a:buFont typeface="+mj-lt"/>
              <a:buAutoNum type="romanLcPeriod"/>
            </a:pPr>
            <a:r>
              <a:rPr lang="en-GB" sz="900" dirty="0" smtClean="0">
                <a:ea typeface="+mj-ea"/>
              </a:rPr>
              <a:t>User role and hierarchy </a:t>
            </a:r>
          </a:p>
          <a:p>
            <a:pPr marL="444500" lvl="1" indent="-177800">
              <a:buFont typeface="+mj-lt"/>
              <a:buAutoNum type="romanLcPeriod"/>
            </a:pPr>
            <a:r>
              <a:rPr lang="en-GB" sz="900" b="1" dirty="0" smtClean="0">
                <a:ea typeface="+mj-ea"/>
              </a:rPr>
              <a:t>Entitlements</a:t>
            </a:r>
            <a:r>
              <a:rPr lang="en-GB" sz="900" dirty="0" smtClean="0">
                <a:ea typeface="+mj-ea"/>
              </a:rPr>
              <a:t> – This is driven by what level of access you want an ‘Alternate user’ to have </a:t>
            </a:r>
          </a:p>
          <a:p>
            <a:pPr marL="228600" indent="-228600">
              <a:buFont typeface="+mj-lt"/>
              <a:buAutoNum type="arabicPeriod" startAt="4"/>
            </a:pPr>
            <a:r>
              <a:rPr lang="en-GB" sz="1000" dirty="0" smtClean="0">
                <a:ea typeface="+mj-ea"/>
              </a:rPr>
              <a:t>Click </a:t>
            </a:r>
            <a:r>
              <a:rPr lang="en-GB" sz="1000" dirty="0">
                <a:ea typeface="+mj-ea"/>
              </a:rPr>
              <a:t>‘Continue’  and then in the next page click on ‘Save</a:t>
            </a:r>
            <a:r>
              <a:rPr lang="en-GB" sz="1000" dirty="0" smtClean="0">
                <a:ea typeface="+mj-ea"/>
              </a:rPr>
              <a:t>’</a:t>
            </a:r>
          </a:p>
          <a:p>
            <a:pPr marL="228600" indent="-228600">
              <a:buFont typeface="+mj-lt"/>
              <a:buAutoNum type="arabicPeriod" startAt="4"/>
            </a:pPr>
            <a:r>
              <a:rPr lang="en-GB" sz="1000" dirty="0"/>
              <a:t>The ‘Alternate user’ will receive the ID and Passcode </a:t>
            </a:r>
            <a:r>
              <a:rPr lang="en-GB" sz="1000" dirty="0" smtClean="0">
                <a:ea typeface="+mj-ea"/>
              </a:rPr>
              <a:t> </a:t>
            </a:r>
            <a:endParaRPr lang="en-GB" sz="1000" dirty="0">
              <a:ea typeface="+mj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947123"/>
            <a:ext cx="6626860" cy="15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"/>
          <p:cNvSpPr/>
          <p:nvPr/>
        </p:nvSpPr>
        <p:spPr bwMode="auto">
          <a:xfrm>
            <a:off x="901700" y="1851729"/>
            <a:ext cx="216000" cy="21600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+mj-ea"/>
              </a:rPr>
              <a:t>4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1752600" y="1583740"/>
            <a:ext cx="216000" cy="21600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+mj-ea"/>
              </a:rPr>
              <a:t>5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494195"/>
            <a:ext cx="6552000" cy="2078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5"/>
          <p:cNvSpPr/>
          <p:nvPr/>
        </p:nvSpPr>
        <p:spPr bwMode="auto">
          <a:xfrm>
            <a:off x="3503930" y="3425285"/>
            <a:ext cx="216000" cy="21600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+mj-ea"/>
              </a:rPr>
              <a:t>6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1154630" y="4154206"/>
            <a:ext cx="216000" cy="21600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+mj-ea"/>
              </a:rPr>
              <a:t>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038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Process overview – Adding APOC or Alternate User</a:t>
            </a:r>
            <a:endParaRPr lang="en-GB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6842760" y="960120"/>
            <a:ext cx="0" cy="3636000"/>
          </a:xfrm>
          <a:prstGeom prst="line">
            <a:avLst/>
          </a:prstGeom>
          <a:solidFill>
            <a:schemeClr val="folHlink"/>
          </a:solidFill>
          <a:ln w="6350" cap="flat" cmpd="sng" algn="ctr">
            <a:solidFill>
              <a:srgbClr val="71737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6926580" y="931545"/>
            <a:ext cx="22174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baseline="0" dirty="0" smtClean="0">
                <a:ea typeface="+mj-ea"/>
              </a:rPr>
              <a:t>Quick Steps</a:t>
            </a:r>
          </a:p>
          <a:p>
            <a:endParaRPr lang="en-GB" sz="1000" dirty="0">
              <a:ea typeface="+mj-ea"/>
            </a:endParaRPr>
          </a:p>
          <a:p>
            <a:pPr marL="228600" indent="-228600">
              <a:buFont typeface="+mj-lt"/>
              <a:buAutoNum type="arabicPeriod" startAt="8"/>
            </a:pPr>
            <a:r>
              <a:rPr lang="en-GB" sz="1000" dirty="0" smtClean="0">
                <a:ea typeface="+mj-ea"/>
              </a:rPr>
              <a:t>Alternate  user clicks on </a:t>
            </a:r>
            <a:r>
              <a:rPr lang="en-GB" sz="1000" dirty="0" smtClean="0">
                <a:ea typeface="+mj-ea"/>
                <a:hlinkClick r:id="rId4"/>
              </a:rPr>
              <a:t>CitiManager</a:t>
            </a:r>
            <a:r>
              <a:rPr lang="en-GB" sz="1000" dirty="0" smtClean="0">
                <a:ea typeface="+mj-ea"/>
              </a:rPr>
              <a:t> - </a:t>
            </a:r>
            <a:r>
              <a:rPr lang="en-GB" sz="1000" dirty="0">
                <a:ea typeface="+mj-ea"/>
              </a:rPr>
              <a:t>Self Registration For Non Cardholders option and </a:t>
            </a:r>
            <a:r>
              <a:rPr lang="en-GB" sz="1000" dirty="0" smtClean="0">
                <a:ea typeface="+mj-ea"/>
              </a:rPr>
              <a:t>creates a user ID</a:t>
            </a:r>
            <a:endParaRPr lang="en-GB" sz="1000" dirty="0">
              <a:ea typeface="+mj-ea"/>
            </a:endParaRPr>
          </a:p>
          <a:p>
            <a:pPr marL="228600" indent="-228600">
              <a:buFont typeface="+mj-lt"/>
              <a:buAutoNum type="arabicPeriod" startAt="8"/>
            </a:pPr>
            <a:r>
              <a:rPr lang="en-GB" sz="1000" dirty="0" smtClean="0">
                <a:ea typeface="+mj-ea"/>
              </a:rPr>
              <a:t>The ‘Alternate user is now created and can perform the activity on behalf of the Cardholder  </a:t>
            </a:r>
          </a:p>
          <a:p>
            <a:r>
              <a:rPr lang="en-GB" sz="1000" b="1" dirty="0" smtClean="0">
                <a:ea typeface="+mj-ea"/>
              </a:rPr>
              <a:t>Note : If you want  Alternate User to have the entitlement to call Customer service </a:t>
            </a:r>
            <a:r>
              <a:rPr lang="en-GB" sz="1000" b="1" dirty="0" smtClean="0">
                <a:solidFill>
                  <a:srgbClr val="FF0000"/>
                </a:solidFill>
                <a:ea typeface="+mj-ea"/>
              </a:rPr>
              <a:t>and Inquire</a:t>
            </a:r>
            <a:r>
              <a:rPr lang="en-GB" sz="1000" b="1" dirty="0" smtClean="0">
                <a:ea typeface="+mj-ea"/>
              </a:rPr>
              <a:t> on your behalf,  there is an additional step to be performed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ea typeface="+mj-ea"/>
              </a:rPr>
              <a:t>Kindly fill the APOC form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>
              <a:ea typeface="+mj-ea"/>
            </a:endParaRPr>
          </a:p>
          <a:p>
            <a:endParaRPr lang="en-GB" sz="1000" dirty="0" smtClean="0">
              <a:ea typeface="+mj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ea typeface="+mj-ea"/>
              </a:rPr>
              <a:t>Send the completed APOC form to  your Company Program Administrator  (PA)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ea typeface="+mj-ea"/>
              </a:rPr>
              <a:t>PA will in-turn send it to </a:t>
            </a:r>
            <a:r>
              <a:rPr lang="en-GB" sz="1000" dirty="0" smtClean="0">
                <a:ea typeface="+mj-ea"/>
                <a:hlinkClick r:id="rId5"/>
              </a:rPr>
              <a:t>Operations team </a:t>
            </a:r>
            <a:r>
              <a:rPr lang="en-GB" sz="1000" dirty="0" smtClean="0">
                <a:ea typeface="+mj-ea"/>
              </a:rPr>
              <a:t>to complete the Setup </a:t>
            </a:r>
            <a:endParaRPr lang="en-GB" sz="1000" dirty="0">
              <a:ea typeface="+mj-ea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60" y="960120"/>
            <a:ext cx="6627600" cy="171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60" y="2670482"/>
            <a:ext cx="6627600" cy="121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val 13"/>
          <p:cNvSpPr/>
          <p:nvPr/>
        </p:nvSpPr>
        <p:spPr bwMode="auto">
          <a:xfrm>
            <a:off x="4673500" y="1815301"/>
            <a:ext cx="216000" cy="21600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+mj-ea"/>
              </a:rPr>
              <a:t>9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1079400" y="3576405"/>
            <a:ext cx="216000" cy="21600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+mj-ea"/>
              </a:rPr>
              <a:t>10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639376"/>
              </p:ext>
            </p:extLst>
          </p:nvPr>
        </p:nvGraphicFramePr>
        <p:xfrm>
          <a:off x="8468251" y="3316037"/>
          <a:ext cx="675749" cy="570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Worksheet" showAsIcon="1" r:id="rId8" imgW="914400" imgH="771480" progId="Excel.Sheet.8">
                  <p:embed/>
                </p:oleObj>
              </mc:Choice>
              <mc:Fallback>
                <p:oleObj name="Worksheet" showAsIcon="1" r:id="rId8" imgW="914400" imgH="77148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468251" y="3316037"/>
                        <a:ext cx="675749" cy="570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126400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ppLayoutCusto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ppLayoutTitleOnly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ppLayoutTitleOnly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ppLayoutTitleOnly"/>
</p:tagLst>
</file>

<file path=ppt/theme/theme1.xml><?xml version="1.0" encoding="utf-8"?>
<a:theme xmlns:a="http://schemas.openxmlformats.org/drawingml/2006/main" name="ICG_Widescreen">
  <a:themeElements>
    <a:clrScheme name="Custom 195">
      <a:dk1>
        <a:srgbClr val="53565A"/>
      </a:dk1>
      <a:lt1>
        <a:srgbClr val="FFFFFF"/>
      </a:lt1>
      <a:dk2>
        <a:srgbClr val="007377"/>
      </a:dk2>
      <a:lt2>
        <a:srgbClr val="00B0B9"/>
      </a:lt2>
      <a:accent1>
        <a:srgbClr val="002D72"/>
      </a:accent1>
      <a:accent2>
        <a:srgbClr val="99ABC7"/>
      </a:accent2>
      <a:accent3>
        <a:srgbClr val="00BDF2"/>
      </a:accent3>
      <a:accent4>
        <a:srgbClr val="99E4FA"/>
      </a:accent4>
      <a:accent5>
        <a:srgbClr val="53565A"/>
      </a:accent5>
      <a:accent6>
        <a:srgbClr val="97999B"/>
      </a:accent6>
      <a:hlink>
        <a:srgbClr val="00BDF2"/>
      </a:hlink>
      <a:folHlink>
        <a:srgbClr val="99DFE3"/>
      </a:folHlink>
    </a:clrScheme>
    <a:fontScheme name="ICG Fonts">
      <a:majorFont>
        <a:latin typeface="Arial"/>
        <a:ea typeface="STKaiti"/>
        <a:cs typeface=""/>
        <a:font script="Jpan" typeface="MS PGothic"/>
      </a:majorFont>
      <a:minorFont>
        <a:latin typeface="Arial"/>
        <a:ea typeface="STKaiti"/>
        <a:cs typeface=""/>
        <a:font script="Jpan" typeface="MS PGothi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folHlink"/>
        </a:solidFill>
        <a:ln w="63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+mj-ea"/>
          </a:defRPr>
        </a:defPPr>
      </a:lstStyle>
    </a:spDef>
    <a:lnDef>
      <a:spPr bwMode="auto">
        <a:solidFill>
          <a:schemeClr val="folHlink"/>
        </a:solidFill>
        <a:ln w="6350" cap="flat" cmpd="sng" algn="ctr">
          <a:solidFill>
            <a:schemeClr val="accent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none" rtlCol="0">
        <a:spAutoFit/>
      </a:bodyPr>
      <a:lstStyle>
        <a:defPPr>
          <a:defRPr baseline="0" dirty="0">
            <a:ea typeface="+mj-ea"/>
          </a:defRPr>
        </a:defPPr>
      </a:lstStyle>
    </a:txDef>
  </a:objectDefaults>
  <a:extraClrSchemeLst/>
  <a:custClrLst>
    <a:custClr name="Goldenrod">
      <a:srgbClr val="C99700"/>
    </a:custClr>
    <a:custClr name="Goldenrod Tint">
      <a:srgbClr val="E9D599"/>
    </a:custClr>
    <a:custClr name="Forest">
      <a:srgbClr val="00843D"/>
    </a:custClr>
    <a:custClr name="Forest Tint">
      <a:srgbClr val="99CEB1"/>
    </a:custClr>
    <a:custClr name="Plum">
      <a:srgbClr val="890C58"/>
    </a:custClr>
    <a:custClr name="Plum Tint">
      <a:srgbClr val="D09EBC"/>
    </a:custClr>
    <a:custClr name="Olive">
      <a:srgbClr val="949300"/>
    </a:custClr>
    <a:custClr name="Olive Tint">
      <a:srgbClr val="D4D499"/>
    </a:custClr>
    <a:custClr name="White">
      <a:srgbClr val="FFFFFF"/>
    </a:custClr>
    <a:custClr name="White">
      <a:srgbClr val="FFFFFF"/>
    </a:custClr>
    <a:custClr name="Teal">
      <a:srgbClr val="007377"/>
    </a:custClr>
    <a:custClr name="Teal Tint">
      <a:srgbClr val="99C7C9"/>
    </a:custClr>
    <a:custClr name="Tangerine">
      <a:srgbClr val="ED8B00"/>
    </a:custClr>
    <a:custClr name="Tangerine Tint">
      <a:srgbClr val="F8D199"/>
    </a:custClr>
    <a:custClr name="Purple">
      <a:srgbClr val="6B3077"/>
    </a:custClr>
    <a:custClr name="Purple Tint">
      <a:srgbClr val="C4ACC9"/>
    </a:custClr>
    <a:custClr name="Green">
      <a:srgbClr val="84BD00"/>
    </a:custClr>
    <a:custClr name="Green Tint">
      <a:srgbClr val="CEE599"/>
    </a:custClr>
    <a:custClr name="White">
      <a:srgbClr val="FFFFFF"/>
    </a:custClr>
    <a:custClr name="White">
      <a:srgbClr val="FFFFFF"/>
    </a:custClr>
    <a:custClr name="Burnt Orange">
      <a:srgbClr val="CB6015"/>
    </a:custClr>
    <a:custClr name="Citi Cyan Tint (20%)">
      <a:srgbClr val="CCF2FC"/>
    </a:custClr>
    <a:custClr name="Citi Light Gray Tint(20%)">
      <a:srgbClr val="EAEBEB"/>
    </a:custClr>
  </a:custClr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XMLData TextToDisplay="RightsWATCHMark">7|CITI-No PII-Public|{00000000-0000-0000-0000-000000000000}</XMLData>
</file>

<file path=customXml/item2.xml><?xml version="1.0" encoding="utf-8"?>
<XMLData TextToDisplay="%DOCUMENTGUID%">{00000000-0000-0000-0000-000000000000}</XMLData>
</file>

<file path=customXml/item3.xml><?xml version="1.0" encoding="utf-8"?>
<XMLData TextToDisplay="%CLASSIFICATIONDATETIME%">09:17 15/04/2020</XMLData>
</file>

<file path=customXml/itemProps1.xml><?xml version="1.0" encoding="utf-8"?>
<ds:datastoreItem xmlns:ds="http://schemas.openxmlformats.org/officeDocument/2006/customXml" ds:itemID="{2019E227-5B80-4AAD-A4CC-531F6486B5D0}">
  <ds:schemaRefs/>
</ds:datastoreItem>
</file>

<file path=customXml/itemProps2.xml><?xml version="1.0" encoding="utf-8"?>
<ds:datastoreItem xmlns:ds="http://schemas.openxmlformats.org/officeDocument/2006/customXml" ds:itemID="{9A20DE6A-BC91-4D61-A02A-0BECE34BC4CC}">
  <ds:schemaRefs/>
</ds:datastoreItem>
</file>

<file path=customXml/itemProps3.xml><?xml version="1.0" encoding="utf-8"?>
<ds:datastoreItem xmlns:ds="http://schemas.openxmlformats.org/officeDocument/2006/customXml" ds:itemID="{0C6AEFF4-4A56-41B1-AB7C-CC6ECD59E765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15256</TotalTime>
  <Words>299</Words>
  <Application>Microsoft Office PowerPoint</Application>
  <PresentationFormat>On-screen Show (16:9)</PresentationFormat>
  <Paragraphs>41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STKaiti</vt:lpstr>
      <vt:lpstr>Symbol</vt:lpstr>
      <vt:lpstr>ICG_Widescreen</vt:lpstr>
      <vt:lpstr>Worksheet</vt:lpstr>
      <vt:lpstr>PowerPoint Presentation</vt:lpstr>
      <vt:lpstr>Process overview – Adding APOC or Alternate User</vt:lpstr>
      <vt:lpstr>Process overview – Adding APOC or Alternate User</vt:lpstr>
      <vt:lpstr>Process overview – Adding APOC or Alternate User</vt:lpstr>
    </vt:vector>
  </TitlesOfParts>
  <Company>Citigroup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edit Master title style</dc:title>
  <dc:creator>Citigroup</dc:creator>
  <cp:lastModifiedBy>Hsu, William1 [ICG-TTS]</cp:lastModifiedBy>
  <cp:revision>1033</cp:revision>
  <cp:lastPrinted>2016-03-16T18:27:01Z</cp:lastPrinted>
  <dcterms:created xsi:type="dcterms:W3CDTF">2013-01-15T04:05:00Z</dcterms:created>
  <dcterms:modified xsi:type="dcterms:W3CDTF">2020-04-15T09:17:18Z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GToolkitIsDisclaimer">
    <vt:bool>false</vt:bool>
  </property>
  <property fmtid="{D5CDD505-2E9C-101B-9397-08002B2CF9AE}" pid="3" name="NXPowerLiteLastOptimized">
    <vt:lpwstr>13448808</vt:lpwstr>
  </property>
  <property fmtid="{D5CDD505-2E9C-101B-9397-08002B2CF9AE}" pid="4" name="NXPowerLiteSettings">
    <vt:lpwstr>F980073804F000</vt:lpwstr>
  </property>
  <property fmtid="{D5CDD505-2E9C-101B-9397-08002B2CF9AE}" pid="5" name="NXPowerLiteVersion">
    <vt:lpwstr>D5.1.6</vt:lpwstr>
  </property>
  <property fmtid="{D5CDD505-2E9C-101B-9397-08002B2CF9AE}" pid="6" name="Pitchbook Compatible">
    <vt:lpwstr>Yes</vt:lpwstr>
  </property>
  <property fmtid="{D5CDD505-2E9C-101B-9397-08002B2CF9AE}" pid="7" name="Jive_LatestUserAccountName">
    <vt:lpwstr>mk40305</vt:lpwstr>
  </property>
  <property fmtid="{D5CDD505-2E9C-101B-9397-08002B2CF9AE}" pid="8" name="Offisync_ProviderInitializationData">
    <vt:lpwstr>https://collaborate.citi.net</vt:lpwstr>
  </property>
  <property fmtid="{D5CDD505-2E9C-101B-9397-08002B2CF9AE}" pid="9" name="Jive_VersionGuid">
    <vt:lpwstr>b2ee88a9-84f9-4af8-b7d6-3b03830b4370</vt:lpwstr>
  </property>
  <property fmtid="{D5CDD505-2E9C-101B-9397-08002B2CF9AE}" pid="10" name="Offisync_UpdateToken">
    <vt:lpwstr>1</vt:lpwstr>
  </property>
  <property fmtid="{D5CDD505-2E9C-101B-9397-08002B2CF9AE}" pid="11" name="Offisync_ServerID">
    <vt:lpwstr>00b1d6dc-ee2a-4d3b-9525-c4bf36ddb271</vt:lpwstr>
  </property>
  <property fmtid="{D5CDD505-2E9C-101B-9397-08002B2CF9AE}" pid="12" name="Offisync_UniqueId">
    <vt:lpwstr>711896</vt:lpwstr>
  </property>
  <property fmtid="{D5CDD505-2E9C-101B-9397-08002B2CF9AE}" pid="13" name="RightsWATCHMark">
    <vt:lpwstr>7|CITI-No PII-Public|{00000000-0000-0000-0000-000000000000}</vt:lpwstr>
  </property>
</Properties>
</file>