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7"/>
  </p:sldMasterIdLst>
  <p:notesMasterIdLst>
    <p:notesMasterId r:id="rId15"/>
  </p:notesMasterIdLst>
  <p:handoutMasterIdLst>
    <p:handoutMasterId r:id="rId16"/>
  </p:handoutMasterIdLst>
  <p:sldIdLst>
    <p:sldId id="460" r:id="rId8"/>
    <p:sldId id="548" r:id="rId9"/>
    <p:sldId id="549" r:id="rId10"/>
    <p:sldId id="550" r:id="rId11"/>
    <p:sldId id="551" r:id="rId12"/>
    <p:sldId id="552" r:id="rId13"/>
    <p:sldId id="546" r:id="rId14"/>
  </p:sldIdLst>
  <p:sldSz cx="9906000" cy="6858000" type="A4"/>
  <p:notesSz cx="9944100" cy="6805613"/>
  <p:defaultTextStyle>
    <a:defPPr>
      <a:defRPr lang="en-US"/>
    </a:defPPr>
    <a:lvl1pPr algn="ctr" rtl="0" fontAlgn="base">
      <a:spcBef>
        <a:spcPct val="0"/>
      </a:spcBef>
      <a:spcAft>
        <a:spcPct val="0"/>
      </a:spcAft>
      <a:defRPr sz="1400" kern="1200">
        <a:solidFill>
          <a:schemeClr val="tx1"/>
        </a:solidFill>
        <a:latin typeface="Arial" pitchFamily="34" charset="0"/>
        <a:ea typeface="ヒラギノ角ゴ Pro W3" pitchFamily="124" charset="-128"/>
        <a:cs typeface="+mn-cs"/>
      </a:defRPr>
    </a:lvl1pPr>
    <a:lvl2pPr marL="457200" algn="ctr" rtl="0" fontAlgn="base">
      <a:spcBef>
        <a:spcPct val="0"/>
      </a:spcBef>
      <a:spcAft>
        <a:spcPct val="0"/>
      </a:spcAft>
      <a:defRPr sz="1400" kern="1200">
        <a:solidFill>
          <a:schemeClr val="tx1"/>
        </a:solidFill>
        <a:latin typeface="Arial" pitchFamily="34" charset="0"/>
        <a:ea typeface="ヒラギノ角ゴ Pro W3" pitchFamily="124" charset="-128"/>
        <a:cs typeface="+mn-cs"/>
      </a:defRPr>
    </a:lvl2pPr>
    <a:lvl3pPr marL="914400" algn="ctr" rtl="0" fontAlgn="base">
      <a:spcBef>
        <a:spcPct val="0"/>
      </a:spcBef>
      <a:spcAft>
        <a:spcPct val="0"/>
      </a:spcAft>
      <a:defRPr sz="1400" kern="1200">
        <a:solidFill>
          <a:schemeClr val="tx1"/>
        </a:solidFill>
        <a:latin typeface="Arial" pitchFamily="34" charset="0"/>
        <a:ea typeface="ヒラギノ角ゴ Pro W3" pitchFamily="124" charset="-128"/>
        <a:cs typeface="+mn-cs"/>
      </a:defRPr>
    </a:lvl3pPr>
    <a:lvl4pPr marL="1371600" algn="ctr" rtl="0" fontAlgn="base">
      <a:spcBef>
        <a:spcPct val="0"/>
      </a:spcBef>
      <a:spcAft>
        <a:spcPct val="0"/>
      </a:spcAft>
      <a:defRPr sz="1400" kern="1200">
        <a:solidFill>
          <a:schemeClr val="tx1"/>
        </a:solidFill>
        <a:latin typeface="Arial" pitchFamily="34" charset="0"/>
        <a:ea typeface="ヒラギノ角ゴ Pro W3" pitchFamily="124" charset="-128"/>
        <a:cs typeface="+mn-cs"/>
      </a:defRPr>
    </a:lvl4pPr>
    <a:lvl5pPr marL="1828800" algn="ctr" rtl="0" fontAlgn="base">
      <a:spcBef>
        <a:spcPct val="0"/>
      </a:spcBef>
      <a:spcAft>
        <a:spcPct val="0"/>
      </a:spcAft>
      <a:defRPr sz="1400" kern="1200">
        <a:solidFill>
          <a:schemeClr val="tx1"/>
        </a:solidFill>
        <a:latin typeface="Arial" pitchFamily="34" charset="0"/>
        <a:ea typeface="ヒラギノ角ゴ Pro W3" pitchFamily="124" charset="-128"/>
        <a:cs typeface="+mn-cs"/>
      </a:defRPr>
    </a:lvl5pPr>
    <a:lvl6pPr marL="2286000" algn="l" defTabSz="914400" rtl="0" eaLnBrk="1" latinLnBrk="0" hangingPunct="1">
      <a:defRPr sz="1400" kern="1200">
        <a:solidFill>
          <a:schemeClr val="tx1"/>
        </a:solidFill>
        <a:latin typeface="Arial" pitchFamily="34" charset="0"/>
        <a:ea typeface="ヒラギノ角ゴ Pro W3" pitchFamily="124" charset="-128"/>
        <a:cs typeface="+mn-cs"/>
      </a:defRPr>
    </a:lvl6pPr>
    <a:lvl7pPr marL="2743200" algn="l" defTabSz="914400" rtl="0" eaLnBrk="1" latinLnBrk="0" hangingPunct="1">
      <a:defRPr sz="1400" kern="1200">
        <a:solidFill>
          <a:schemeClr val="tx1"/>
        </a:solidFill>
        <a:latin typeface="Arial" pitchFamily="34" charset="0"/>
        <a:ea typeface="ヒラギノ角ゴ Pro W3" pitchFamily="124" charset="-128"/>
        <a:cs typeface="+mn-cs"/>
      </a:defRPr>
    </a:lvl7pPr>
    <a:lvl8pPr marL="3200400" algn="l" defTabSz="914400" rtl="0" eaLnBrk="1" latinLnBrk="0" hangingPunct="1">
      <a:defRPr sz="1400" kern="1200">
        <a:solidFill>
          <a:schemeClr val="tx1"/>
        </a:solidFill>
        <a:latin typeface="Arial" pitchFamily="34" charset="0"/>
        <a:ea typeface="ヒラギノ角ゴ Pro W3" pitchFamily="124" charset="-128"/>
        <a:cs typeface="+mn-cs"/>
      </a:defRPr>
    </a:lvl8pPr>
    <a:lvl9pPr marL="3657600" algn="l" defTabSz="914400" rtl="0" eaLnBrk="1" latinLnBrk="0" hangingPunct="1">
      <a:defRPr sz="1400" kern="1200">
        <a:solidFill>
          <a:schemeClr val="tx1"/>
        </a:solidFill>
        <a:latin typeface="Arial" pitchFamily="34" charset="0"/>
        <a:ea typeface="ヒラギノ角ゴ Pro W3" pitchFamily="124" charset="-128"/>
        <a:cs typeface="+mn-cs"/>
      </a:defRPr>
    </a:lvl9pPr>
  </p:defaultTextStyle>
  <p:extLst>
    <p:ext uri="{EFAFB233-063F-42B5-8137-9DF3F51BA10A}">
      <p15:sldGuideLst xmlns:p15="http://schemas.microsoft.com/office/powerpoint/2012/main">
        <p15:guide id="1" orient="horz" pos="2436">
          <p15:clr>
            <a:srgbClr val="A4A3A4"/>
          </p15:clr>
        </p15:guide>
        <p15:guide id="2" orient="horz" pos="2352">
          <p15:clr>
            <a:srgbClr val="A4A3A4"/>
          </p15:clr>
        </p15:guide>
        <p15:guide id="3" orient="horz" pos="294">
          <p15:clr>
            <a:srgbClr val="A4A3A4"/>
          </p15:clr>
        </p15:guide>
        <p15:guide id="4" orient="horz" pos="666">
          <p15:clr>
            <a:srgbClr val="A4A3A4"/>
          </p15:clr>
        </p15:guide>
        <p15:guide id="5" orient="horz" pos="816">
          <p15:clr>
            <a:srgbClr val="A4A3A4"/>
          </p15:clr>
        </p15:guide>
        <p15:guide id="6" orient="horz" pos="3888">
          <p15:clr>
            <a:srgbClr val="A4A3A4"/>
          </p15:clr>
        </p15:guide>
        <p15:guide id="7" orient="horz" pos="2256">
          <p15:clr>
            <a:srgbClr val="A4A3A4"/>
          </p15:clr>
        </p15:guide>
        <p15:guide id="8" orient="horz" pos="432">
          <p15:clr>
            <a:srgbClr val="A4A3A4"/>
          </p15:clr>
        </p15:guide>
        <p15:guide id="9" pos="3028">
          <p15:clr>
            <a:srgbClr val="A4A3A4"/>
          </p15:clr>
        </p15:guide>
        <p15:guide id="10" pos="3216">
          <p15:clr>
            <a:srgbClr val="A4A3A4"/>
          </p15:clr>
        </p15:guide>
        <p15:guide id="11" pos="96">
          <p15:clr>
            <a:srgbClr val="A4A3A4"/>
          </p15:clr>
        </p15:guide>
        <p15:guide id="12" pos="6144">
          <p15:clr>
            <a:srgbClr val="A4A3A4"/>
          </p15:clr>
        </p15:guide>
        <p15:guide id="13"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6015"/>
    <a:srgbClr val="890C58"/>
    <a:srgbClr val="00843D"/>
    <a:srgbClr val="C99700"/>
    <a:srgbClr val="CCF2FC"/>
    <a:srgbClr val="EAEBEB"/>
    <a:srgbClr val="99DFE3"/>
    <a:srgbClr val="00B0B9"/>
    <a:srgbClr val="9799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797" autoAdjust="0"/>
    <p:restoredTop sz="99800" autoAdjust="0"/>
  </p:normalViewPr>
  <p:slideViewPr>
    <p:cSldViewPr>
      <p:cViewPr varScale="1">
        <p:scale>
          <a:sx n="77" d="100"/>
          <a:sy n="77" d="100"/>
        </p:scale>
        <p:origin x="756" y="96"/>
      </p:cViewPr>
      <p:guideLst>
        <p:guide orient="horz" pos="2436"/>
        <p:guide orient="horz" pos="2352"/>
        <p:guide orient="horz" pos="294"/>
        <p:guide orient="horz" pos="666"/>
        <p:guide orient="horz" pos="816"/>
        <p:guide orient="horz" pos="3888"/>
        <p:guide orient="horz" pos="2256"/>
        <p:guide orient="horz" pos="432"/>
        <p:guide pos="3028"/>
        <p:guide pos="3216"/>
        <p:guide pos="96"/>
        <p:guide pos="6144"/>
        <p:guide pos="3120"/>
      </p:guideLst>
    </p:cSldViewPr>
  </p:slideViewPr>
  <p:outlineViewPr>
    <p:cViewPr>
      <p:scale>
        <a:sx n="33" d="100"/>
        <a:sy n="33" d="100"/>
      </p:scale>
      <p:origin x="0" y="5088"/>
    </p:cViewPr>
  </p:outlineViewPr>
  <p:notesTextViewPr>
    <p:cViewPr>
      <p:scale>
        <a:sx n="100" d="100"/>
        <a:sy n="100" d="100"/>
      </p:scale>
      <p:origin x="0" y="0"/>
    </p:cViewPr>
  </p:notesTextViewPr>
  <p:sorterViewPr>
    <p:cViewPr>
      <p:scale>
        <a:sx n="100" d="100"/>
        <a:sy n="100" d="100"/>
      </p:scale>
      <p:origin x="0" y="7812"/>
    </p:cViewPr>
  </p:sorterViewPr>
  <p:gridSpacing cx="73152" cy="73152"/>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Master" Target="slideMasters/slideMaster1.xml"/><Relationship Id="rId12" Type="http://schemas.openxmlformats.org/officeDocument/2006/relationships/slide" Target="slides/slide5.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4.xml"/><Relationship Id="rId5" Type="http://schemas.openxmlformats.org/officeDocument/2006/relationships/customXml" Target="../customXml/item5.xml"/><Relationship Id="rId15"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hdr" sz="quarter"/>
          </p:nvPr>
        </p:nvSpPr>
        <p:spPr bwMode="auto">
          <a:xfrm>
            <a:off x="0" y="0"/>
            <a:ext cx="4323019" cy="334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8182" tIns="44090" rIns="88182" bIns="44090" numCol="1" anchor="t" anchorCtr="0" compatLnSpc="1">
            <a:prstTxWarp prst="textNoShape">
              <a:avLst/>
            </a:prstTxWarp>
          </a:bodyPr>
          <a:lstStyle>
            <a:lvl1pPr algn="l" defTabSz="882299">
              <a:defRPr sz="1100" smtClean="0"/>
            </a:lvl1pPr>
          </a:lstStyle>
          <a:p>
            <a:pPr>
              <a:defRPr/>
            </a:pPr>
            <a:endParaRPr lang="en-US" dirty="0"/>
          </a:p>
        </p:txBody>
      </p:sp>
      <p:sp>
        <p:nvSpPr>
          <p:cNvPr id="31747" name="Rectangle 3"/>
          <p:cNvSpPr>
            <a:spLocks noGrp="1" noChangeArrowheads="1"/>
          </p:cNvSpPr>
          <p:nvPr>
            <p:ph type="dt" sz="quarter" idx="1"/>
          </p:nvPr>
        </p:nvSpPr>
        <p:spPr bwMode="auto">
          <a:xfrm>
            <a:off x="5621085" y="0"/>
            <a:ext cx="4323017" cy="334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8182" tIns="44090" rIns="88182" bIns="44090" numCol="1" anchor="t" anchorCtr="0" compatLnSpc="1">
            <a:prstTxWarp prst="textNoShape">
              <a:avLst/>
            </a:prstTxWarp>
          </a:bodyPr>
          <a:lstStyle>
            <a:lvl1pPr algn="r" defTabSz="882299">
              <a:defRPr sz="1100" smtClean="0"/>
            </a:lvl1pPr>
          </a:lstStyle>
          <a:p>
            <a:pPr>
              <a:defRPr/>
            </a:pPr>
            <a:endParaRPr lang="en-US" dirty="0"/>
          </a:p>
        </p:txBody>
      </p:sp>
      <p:sp>
        <p:nvSpPr>
          <p:cNvPr id="31748" name="Rectangle 4"/>
          <p:cNvSpPr>
            <a:spLocks noGrp="1" noChangeArrowheads="1"/>
          </p:cNvSpPr>
          <p:nvPr>
            <p:ph type="ftr" sz="quarter" idx="2"/>
          </p:nvPr>
        </p:nvSpPr>
        <p:spPr bwMode="auto">
          <a:xfrm>
            <a:off x="0" y="6470929"/>
            <a:ext cx="4323019" cy="334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8182" tIns="44090" rIns="88182" bIns="44090" numCol="1" anchor="b" anchorCtr="0" compatLnSpc="1">
            <a:prstTxWarp prst="textNoShape">
              <a:avLst/>
            </a:prstTxWarp>
          </a:bodyPr>
          <a:lstStyle>
            <a:lvl1pPr algn="l" defTabSz="882299">
              <a:defRPr sz="1100" smtClean="0"/>
            </a:lvl1pPr>
          </a:lstStyle>
          <a:p>
            <a:pPr>
              <a:defRPr/>
            </a:pPr>
            <a:endParaRPr lang="en-US" dirty="0"/>
          </a:p>
        </p:txBody>
      </p:sp>
      <p:sp>
        <p:nvSpPr>
          <p:cNvPr id="31749" name="Rectangle 5"/>
          <p:cNvSpPr>
            <a:spLocks noGrp="1" noChangeArrowheads="1"/>
          </p:cNvSpPr>
          <p:nvPr>
            <p:ph type="sldNum" sz="quarter" idx="3"/>
          </p:nvPr>
        </p:nvSpPr>
        <p:spPr bwMode="auto">
          <a:xfrm>
            <a:off x="5621085" y="6470929"/>
            <a:ext cx="4323017" cy="334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8182" tIns="44090" rIns="88182" bIns="44090" numCol="1" anchor="b" anchorCtr="0" compatLnSpc="1">
            <a:prstTxWarp prst="textNoShape">
              <a:avLst/>
            </a:prstTxWarp>
          </a:bodyPr>
          <a:lstStyle>
            <a:lvl1pPr algn="r" defTabSz="882299">
              <a:defRPr sz="1100" smtClean="0"/>
            </a:lvl1pPr>
          </a:lstStyle>
          <a:p>
            <a:pPr>
              <a:defRPr/>
            </a:pPr>
            <a:fld id="{DA6835A3-9366-4C20-B248-0AC9C46AA67A}" type="slidenum">
              <a:rPr lang="en-US"/>
              <a:pPr>
                <a:defRPr/>
              </a:pPr>
              <a:t>‹#›</a:t>
            </a:fld>
            <a:endParaRPr lang="en-US" dirty="0"/>
          </a:p>
        </p:txBody>
      </p:sp>
    </p:spTree>
    <p:extLst>
      <p:ext uri="{BB962C8B-B14F-4D97-AF65-F5344CB8AC3E}">
        <p14:creationId xmlns:p14="http://schemas.microsoft.com/office/powerpoint/2010/main" val="210507233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2" y="1"/>
            <a:ext cx="4306793" cy="339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852" tIns="44925" rIns="89852" bIns="44925" numCol="1" anchor="t" anchorCtr="0" compatLnSpc="1">
            <a:prstTxWarp prst="textNoShape">
              <a:avLst/>
            </a:prstTxWarp>
          </a:bodyPr>
          <a:lstStyle>
            <a:lvl1pPr algn="l" defTabSz="898168">
              <a:defRPr sz="1100" smtClean="0"/>
            </a:lvl1pPr>
          </a:lstStyle>
          <a:p>
            <a:pPr>
              <a:defRPr/>
            </a:pPr>
            <a:endParaRPr lang="en-US" dirty="0"/>
          </a:p>
        </p:txBody>
      </p:sp>
      <p:sp>
        <p:nvSpPr>
          <p:cNvPr id="29699" name="Rectangle 3"/>
          <p:cNvSpPr>
            <a:spLocks noGrp="1" noChangeArrowheads="1"/>
          </p:cNvSpPr>
          <p:nvPr>
            <p:ph type="dt" idx="1"/>
          </p:nvPr>
        </p:nvSpPr>
        <p:spPr bwMode="auto">
          <a:xfrm>
            <a:off x="5634995" y="1"/>
            <a:ext cx="4306793" cy="339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852" tIns="44925" rIns="89852" bIns="44925" numCol="1" anchor="t" anchorCtr="0" compatLnSpc="1">
            <a:prstTxWarp prst="textNoShape">
              <a:avLst/>
            </a:prstTxWarp>
          </a:bodyPr>
          <a:lstStyle>
            <a:lvl1pPr algn="r" defTabSz="898168">
              <a:defRPr sz="1100" smtClean="0"/>
            </a:lvl1pPr>
          </a:lstStyle>
          <a:p>
            <a:pPr>
              <a:defRPr/>
            </a:pPr>
            <a:endParaRPr lang="en-US" dirty="0"/>
          </a:p>
        </p:txBody>
      </p:sp>
      <p:sp>
        <p:nvSpPr>
          <p:cNvPr id="25604" name="Rectangle 4"/>
          <p:cNvSpPr>
            <a:spLocks noGrp="1" noRot="1" noChangeAspect="1" noChangeArrowheads="1" noTextEdit="1"/>
          </p:cNvSpPr>
          <p:nvPr>
            <p:ph type="sldImg" idx="2"/>
          </p:nvPr>
        </p:nvSpPr>
        <p:spPr bwMode="auto">
          <a:xfrm>
            <a:off x="3128963" y="511175"/>
            <a:ext cx="3686175" cy="25527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701" name="Rectangle 5"/>
          <p:cNvSpPr>
            <a:spLocks noGrp="1" noChangeArrowheads="1"/>
          </p:cNvSpPr>
          <p:nvPr>
            <p:ph type="body" sz="quarter" idx="3"/>
          </p:nvPr>
        </p:nvSpPr>
        <p:spPr bwMode="auto">
          <a:xfrm>
            <a:off x="992094" y="3232749"/>
            <a:ext cx="7959916" cy="3061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852" tIns="44925" rIns="89852" bIns="44925"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9702" name="Rectangle 6"/>
          <p:cNvSpPr>
            <a:spLocks noGrp="1" noChangeArrowheads="1"/>
          </p:cNvSpPr>
          <p:nvPr>
            <p:ph type="ftr" sz="quarter" idx="4"/>
          </p:nvPr>
        </p:nvSpPr>
        <p:spPr bwMode="auto">
          <a:xfrm>
            <a:off x="2" y="6466584"/>
            <a:ext cx="4306793" cy="337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852" tIns="44925" rIns="89852" bIns="44925" numCol="1" anchor="b" anchorCtr="0" compatLnSpc="1">
            <a:prstTxWarp prst="textNoShape">
              <a:avLst/>
            </a:prstTxWarp>
          </a:bodyPr>
          <a:lstStyle>
            <a:lvl1pPr algn="l" defTabSz="898168">
              <a:defRPr sz="1100" smtClean="0"/>
            </a:lvl1pPr>
          </a:lstStyle>
          <a:p>
            <a:pPr>
              <a:defRPr/>
            </a:pPr>
            <a:endParaRPr lang="en-US" dirty="0"/>
          </a:p>
        </p:txBody>
      </p:sp>
      <p:sp>
        <p:nvSpPr>
          <p:cNvPr id="29703" name="Rectangle 7"/>
          <p:cNvSpPr>
            <a:spLocks noGrp="1" noChangeArrowheads="1"/>
          </p:cNvSpPr>
          <p:nvPr>
            <p:ph type="sldNum" sz="quarter" idx="5"/>
          </p:nvPr>
        </p:nvSpPr>
        <p:spPr bwMode="auto">
          <a:xfrm>
            <a:off x="5634995" y="6466584"/>
            <a:ext cx="4306793" cy="337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9852" tIns="44925" rIns="89852" bIns="44925" numCol="1" anchor="b" anchorCtr="0" compatLnSpc="1">
            <a:prstTxWarp prst="textNoShape">
              <a:avLst/>
            </a:prstTxWarp>
          </a:bodyPr>
          <a:lstStyle>
            <a:lvl1pPr algn="r" defTabSz="898168">
              <a:defRPr sz="1100" smtClean="0"/>
            </a:lvl1pPr>
          </a:lstStyle>
          <a:p>
            <a:pPr>
              <a:defRPr/>
            </a:pPr>
            <a:fld id="{C0C428FF-E08F-45DE-BAC9-258D4444EC10}" type="slidenum">
              <a:rPr lang="en-US"/>
              <a:pPr>
                <a:defRPr/>
              </a:pPr>
              <a:t>‹#›</a:t>
            </a:fld>
            <a:endParaRPr lang="en-US" dirty="0"/>
          </a:p>
        </p:txBody>
      </p:sp>
    </p:spTree>
    <p:extLst>
      <p:ext uri="{BB962C8B-B14F-4D97-AF65-F5344CB8AC3E}">
        <p14:creationId xmlns:p14="http://schemas.microsoft.com/office/powerpoint/2010/main" val="337644907"/>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pitchFamily="34" charset="0"/>
        <a:ea typeface="ヒラギノ角ゴ Pro W3" pitchFamily="124" charset="-128"/>
        <a:cs typeface="Geneva" pitchFamily="34" charset="0"/>
      </a:defRPr>
    </a:lvl1pPr>
    <a:lvl2pPr marL="457200" algn="l" rtl="0" eaLnBrk="0" fontAlgn="base" hangingPunct="0">
      <a:spcBef>
        <a:spcPct val="30000"/>
      </a:spcBef>
      <a:spcAft>
        <a:spcPct val="0"/>
      </a:spcAft>
      <a:defRPr sz="1200" kern="1200">
        <a:solidFill>
          <a:schemeClr val="tx1"/>
        </a:solidFill>
        <a:latin typeface="Arial" pitchFamily="34" charset="0"/>
        <a:ea typeface="ヒラギノ角ゴ Pro W3" pitchFamily="124" charset="-128"/>
        <a:cs typeface="Geneva" pitchFamily="34" charset="0"/>
      </a:defRPr>
    </a:lvl2pPr>
    <a:lvl3pPr marL="914400" algn="l" rtl="0" eaLnBrk="0" fontAlgn="base" hangingPunct="0">
      <a:spcBef>
        <a:spcPct val="30000"/>
      </a:spcBef>
      <a:spcAft>
        <a:spcPct val="0"/>
      </a:spcAft>
      <a:defRPr sz="1200" kern="1200">
        <a:solidFill>
          <a:schemeClr val="tx1"/>
        </a:solidFill>
        <a:latin typeface="Arial" pitchFamily="34" charset="0"/>
        <a:ea typeface="ヒラギノ角ゴ Pro W3" pitchFamily="124" charset="-128"/>
        <a:cs typeface="Geneva" pitchFamily="34" charset="0"/>
      </a:defRPr>
    </a:lvl3pPr>
    <a:lvl4pPr marL="1371600" algn="l" rtl="0" eaLnBrk="0" fontAlgn="base" hangingPunct="0">
      <a:spcBef>
        <a:spcPct val="30000"/>
      </a:spcBef>
      <a:spcAft>
        <a:spcPct val="0"/>
      </a:spcAft>
      <a:defRPr sz="1200" kern="1200">
        <a:solidFill>
          <a:schemeClr val="tx1"/>
        </a:solidFill>
        <a:latin typeface="Arial" pitchFamily="34" charset="0"/>
        <a:ea typeface="ヒラギノ角ゴ Pro W3" pitchFamily="124" charset="-128"/>
        <a:cs typeface="Geneva" pitchFamily="34" charset="0"/>
      </a:defRPr>
    </a:lvl4pPr>
    <a:lvl5pPr marL="1828800" algn="l" rtl="0" eaLnBrk="0" fontAlgn="base" hangingPunct="0">
      <a:spcBef>
        <a:spcPct val="30000"/>
      </a:spcBef>
      <a:spcAft>
        <a:spcPct val="0"/>
      </a:spcAft>
      <a:defRPr sz="1200" kern="1200">
        <a:solidFill>
          <a:schemeClr val="tx1"/>
        </a:solidFill>
        <a:latin typeface="Arial" pitchFamily="34" charset="0"/>
        <a:ea typeface="ヒラギノ角ゴ Pro W3" pitchFamily="124" charset="-128"/>
        <a:cs typeface="Geneva"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128963" y="511175"/>
            <a:ext cx="3686175" cy="2552700"/>
          </a:xfrm>
        </p:spPr>
      </p:sp>
      <p:sp>
        <p:nvSpPr>
          <p:cNvPr id="3" name="Notes Placeholder 2"/>
          <p:cNvSpPr>
            <a:spLocks noGrp="1"/>
          </p:cNvSpPr>
          <p:nvPr>
            <p:ph type="body" idx="1"/>
          </p:nvPr>
        </p:nvSpPr>
        <p:spPr/>
        <p:txBody>
          <a:bodyPr/>
          <a:lstStyle/>
          <a:p>
            <a:r>
              <a:rPr lang="en-GB" dirty="0" smtClean="0"/>
              <a:t>Simple – Global –</a:t>
            </a:r>
            <a:r>
              <a:rPr lang="en-GB" baseline="0" dirty="0" smtClean="0"/>
              <a:t> Digital </a:t>
            </a:r>
            <a:endParaRPr lang="en-GB" dirty="0"/>
          </a:p>
        </p:txBody>
      </p:sp>
      <p:sp>
        <p:nvSpPr>
          <p:cNvPr id="4" name="Slide Number Placeholder 3"/>
          <p:cNvSpPr>
            <a:spLocks noGrp="1"/>
          </p:cNvSpPr>
          <p:nvPr>
            <p:ph type="sldNum" sz="quarter" idx="10"/>
          </p:nvPr>
        </p:nvSpPr>
        <p:spPr/>
        <p:txBody>
          <a:bodyPr/>
          <a:lstStyle/>
          <a:p>
            <a:fld id="{83EE581A-5B3A-430F-AE2A-E3724BC951D6}" type="slidenum">
              <a:rPr lang="en-GB" smtClean="0"/>
              <a:pPr/>
              <a:t>7</a:t>
            </a:fld>
            <a:endParaRPr lang="en-GB"/>
          </a:p>
        </p:txBody>
      </p:sp>
    </p:spTree>
    <p:extLst>
      <p:ext uri="{BB962C8B-B14F-4D97-AF65-F5344CB8AC3E}">
        <p14:creationId xmlns:p14="http://schemas.microsoft.com/office/powerpoint/2010/main" val="12258302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9" descr="citi-r_2c-blu_pos_rg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56725" y="6569075"/>
            <a:ext cx="474663"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0" name="Rectangle 84"/>
          <p:cNvSpPr>
            <a:spLocks noGrp="1" noChangeArrowheads="1"/>
          </p:cNvSpPr>
          <p:nvPr>
            <p:ph type="subTitle" idx="1"/>
          </p:nvPr>
        </p:nvSpPr>
        <p:spPr>
          <a:xfrm>
            <a:off x="152400" y="3429000"/>
            <a:ext cx="9601200" cy="990600"/>
          </a:xfrm>
        </p:spPr>
        <p:txBody>
          <a:bodyPr/>
          <a:lstStyle>
            <a:lvl1pPr marL="0" indent="0">
              <a:buFont typeface="Symbol" pitchFamily="18" charset="2"/>
              <a:buNone/>
              <a:defRPr sz="2000">
                <a:solidFill>
                  <a:schemeClr val="hlink"/>
                </a:solidFill>
              </a:defRPr>
            </a:lvl1pPr>
          </a:lstStyle>
          <a:p>
            <a:pPr lvl="0"/>
            <a:r>
              <a:rPr lang="en-US" noProof="0" dirty="0" smtClean="0"/>
              <a:t>Click to edit Master subtitle style</a:t>
            </a:r>
          </a:p>
        </p:txBody>
      </p:sp>
      <p:sp>
        <p:nvSpPr>
          <p:cNvPr id="37893" name="Rectangle 83"/>
          <p:cNvSpPr>
            <a:spLocks noGrp="1" noChangeArrowheads="1"/>
          </p:cNvSpPr>
          <p:nvPr>
            <p:ph type="ctrTitle"/>
          </p:nvPr>
        </p:nvSpPr>
        <p:spPr>
          <a:xfrm>
            <a:off x="152400" y="2133600"/>
            <a:ext cx="9601200" cy="990600"/>
          </a:xfrm>
          <a:ln w="9525">
            <a:noFill/>
          </a:ln>
          <a:extLst>
            <a:ext uri="{91240B29-F687-4F45-9708-019B960494DF}">
              <a14:hiddenLine xmlns:a14="http://schemas.microsoft.com/office/drawing/2010/main" w="9525">
                <a:solidFill>
                  <a:srgbClr val="000000"/>
                </a:solidFill>
                <a:miter lim="800000"/>
                <a:headEnd/>
                <a:tailEnd/>
              </a14:hiddenLine>
            </a:ext>
          </a:extLst>
        </p:spPr>
        <p:txBody>
          <a:bodyPr anchor="b"/>
          <a:lstStyle>
            <a:lvl1pPr>
              <a:defRPr sz="3200"/>
            </a:lvl1pPr>
          </a:lstStyle>
          <a:p>
            <a:pPr lvl="0"/>
            <a:r>
              <a:rPr lang="en-US" noProof="0" dirty="0" smtClean="0"/>
              <a:t>Click to edit Master title style</a:t>
            </a:r>
          </a:p>
        </p:txBody>
      </p:sp>
    </p:spTree>
    <p:extLst>
      <p:ext uri="{BB962C8B-B14F-4D97-AF65-F5344CB8AC3E}">
        <p14:creationId xmlns:p14="http://schemas.microsoft.com/office/powerpoint/2010/main" val="2319705792"/>
      </p:ext>
    </p:extLst>
  </p:cSld>
  <p:clrMapOvr>
    <a:masterClrMapping/>
  </p:clrMapOvr>
  <p:hf hdr="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1"/>
          <p:cNvSpPr>
            <a:spLocks noGrp="1"/>
          </p:cNvSpPr>
          <p:nvPr>
            <p:ph idx="1"/>
          </p:nvPr>
        </p:nvSpPr>
        <p:spPr/>
        <p:txBody>
          <a:bodyPr/>
          <a:lstStyle>
            <a:lvl1pPr marL="171450" indent="-171450" algn="l">
              <a:buClr>
                <a:srgbClr val="97999B"/>
              </a:buClr>
              <a:buSzPct val="100000"/>
              <a:buFont typeface="Symbol"/>
              <a:buChar char="·"/>
              <a:defRPr b="0">
                <a:solidFill>
                  <a:srgbClr val="53565A"/>
                </a:solidFill>
              </a:defRPr>
            </a:lvl1pPr>
            <a:lvl2pPr marL="342900" indent="-171450" algn="l">
              <a:buClr>
                <a:srgbClr val="97999B"/>
              </a:buClr>
              <a:buSzPct val="100000"/>
              <a:buFont typeface="Arial"/>
              <a:buChar char="–"/>
              <a:defRPr b="0">
                <a:solidFill>
                  <a:srgbClr val="53565A"/>
                </a:solidFill>
              </a:defRPr>
            </a:lvl2pPr>
            <a:lvl3pPr marL="514350" indent="-171450" algn="l">
              <a:buClr>
                <a:srgbClr val="97999B"/>
              </a:buClr>
              <a:buSzPct val="100000"/>
              <a:buFont typeface="Symbol"/>
              <a:buChar char="·"/>
              <a:defRPr b="0">
                <a:solidFill>
                  <a:srgbClr val="53565A"/>
                </a:solidFill>
              </a:defRPr>
            </a:lvl3pPr>
            <a:lvl4pPr marL="685800" indent="-171450" algn="l">
              <a:buClr>
                <a:srgbClr val="97999B"/>
              </a:buClr>
              <a:buSzPct val="100000"/>
              <a:buFont typeface="Arial"/>
              <a:buChar char="–"/>
              <a:defRPr b="0">
                <a:solidFill>
                  <a:srgbClr val="53565A"/>
                </a:solidFill>
              </a:defRPr>
            </a:lvl4pPr>
            <a:lvl5pPr marL="857250" indent="-171450" algn="l">
              <a:buClr>
                <a:srgbClr val="97999B"/>
              </a:buClr>
              <a:buSzPct val="100000"/>
              <a:buFont typeface="Symbol"/>
              <a:buChar char="·"/>
              <a:defRPr b="0">
                <a:solidFill>
                  <a:srgbClr val="53565A"/>
                </a:solidFill>
              </a:defRPr>
            </a:lvl5pPr>
            <a:lvl6pPr marL="1028700" indent="-171450" algn="l">
              <a:buClr>
                <a:srgbClr val="97999B"/>
              </a:buClr>
              <a:buSzPct val="100000"/>
              <a:buFont typeface="Arial"/>
              <a:buChar char="–"/>
              <a:defRPr b="0">
                <a:solidFill>
                  <a:srgbClr val="53565A"/>
                </a:solidFill>
              </a:defRPr>
            </a:lvl6pPr>
            <a:lvl7pPr marL="1200150" indent="-171450" algn="l">
              <a:buClr>
                <a:srgbClr val="97999B"/>
              </a:buClr>
              <a:buSzPct val="100000"/>
              <a:buFont typeface="Symbol"/>
              <a:buChar char="·"/>
              <a:defRPr b="0">
                <a:solidFill>
                  <a:srgbClr val="53565A"/>
                </a:solidFill>
              </a:defRPr>
            </a:lvl7pPr>
            <a:lvl8pPr marL="1371600" indent="-171450" algn="l">
              <a:buClr>
                <a:srgbClr val="97999B"/>
              </a:buClr>
              <a:buSzPct val="100000"/>
              <a:buFont typeface="Arial"/>
              <a:buChar char="–"/>
              <a:defRPr b="0">
                <a:solidFill>
                  <a:srgbClr val="53565A"/>
                </a:solidFill>
              </a:defRPr>
            </a:lvl8pPr>
            <a:lvl9pPr marL="1543050" indent="-171450" algn="l">
              <a:buClr>
                <a:srgbClr val="97999B"/>
              </a:buClr>
              <a:buSzPct val="100000"/>
              <a:buFont typeface="Symbol"/>
              <a:buChar char="·"/>
              <a:defRPr b="0">
                <a:solidFill>
                  <a:srgbClr val="53565A"/>
                </a:solidFill>
              </a:defRPr>
            </a:lvl9pPr>
          </a:lstStyle>
          <a:p>
            <a:pPr lvl="0"/>
            <a:r>
              <a:rPr lang="en-US" dirty="0" smtClean="0"/>
              <a:t>Click to edit Master text styles</a:t>
            </a:r>
          </a:p>
          <a:p>
            <a:pPr lvl="1"/>
            <a:r>
              <a:rPr lang="en-US" dirty="0" smtClean="0"/>
              <a:t>Bullet level 2</a:t>
            </a:r>
          </a:p>
          <a:p>
            <a:pPr lvl="2"/>
            <a:r>
              <a:rPr lang="en-US" dirty="0" smtClean="0"/>
              <a:t>Bullet level 3</a:t>
            </a:r>
          </a:p>
          <a:p>
            <a:pPr lvl="3"/>
            <a:r>
              <a:rPr lang="en-US" dirty="0" smtClean="0"/>
              <a:t>Bullet level 4</a:t>
            </a:r>
          </a:p>
          <a:p>
            <a:pPr lvl="4"/>
            <a:r>
              <a:rPr lang="en-US" dirty="0" smtClean="0"/>
              <a:t>Bullet level 5</a:t>
            </a:r>
          </a:p>
          <a:p>
            <a:pPr lvl="5"/>
            <a:r>
              <a:rPr lang="en-US" dirty="0" smtClean="0"/>
              <a:t>Bullet level 6</a:t>
            </a:r>
          </a:p>
          <a:p>
            <a:pPr lvl="6"/>
            <a:r>
              <a:rPr lang="en-US" dirty="0" smtClean="0"/>
              <a:t>Bullet level 7</a:t>
            </a:r>
          </a:p>
          <a:p>
            <a:pPr lvl="7"/>
            <a:r>
              <a:rPr lang="en-US" dirty="0" smtClean="0"/>
              <a:t>Bullet level 8</a:t>
            </a:r>
          </a:p>
          <a:p>
            <a:pPr lvl="8"/>
            <a:r>
              <a:rPr lang="en-US" dirty="0" smtClean="0"/>
              <a:t>Bullet level 9</a:t>
            </a:r>
            <a:endParaRPr lang="en-US" dirty="0"/>
          </a:p>
        </p:txBody>
      </p:sp>
      <p:sp>
        <p:nvSpPr>
          <p:cNvPr id="2" name="Title 1"/>
          <p:cNvSpPr>
            <a:spLocks noGrp="1"/>
          </p:cNvSpPr>
          <p:nvPr>
            <p:ph type="title"/>
          </p:nvPr>
        </p:nvSpPr>
        <p:spPr>
          <a:solidFill>
            <a:schemeClr val="bg1"/>
          </a:solidFill>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411610926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4" name="Content Placeholder 2"/>
          <p:cNvSpPr>
            <a:spLocks noGrp="1"/>
          </p:cNvSpPr>
          <p:nvPr>
            <p:ph sz="half" idx="2"/>
          </p:nvPr>
        </p:nvSpPr>
        <p:spPr>
          <a:xfrm>
            <a:off x="5105400" y="1295400"/>
            <a:ext cx="4648200" cy="48768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dirty="0" smtClean="0"/>
              <a:t>Click to edit Master text styles</a:t>
            </a:r>
          </a:p>
          <a:p>
            <a:pPr lvl="1"/>
            <a:r>
              <a:rPr lang="en-US" dirty="0" smtClean="0"/>
              <a:t>Bullet level 2</a:t>
            </a:r>
          </a:p>
          <a:p>
            <a:pPr lvl="2"/>
            <a:r>
              <a:rPr lang="en-US" dirty="0" smtClean="0"/>
              <a:t>Bullet level 3</a:t>
            </a:r>
          </a:p>
          <a:p>
            <a:pPr lvl="3"/>
            <a:r>
              <a:rPr lang="en-US" dirty="0" smtClean="0"/>
              <a:t>Bullet level 4</a:t>
            </a:r>
          </a:p>
          <a:p>
            <a:pPr lvl="4"/>
            <a:r>
              <a:rPr lang="en-US" dirty="0" smtClean="0"/>
              <a:t>Bullet level 5</a:t>
            </a:r>
          </a:p>
          <a:p>
            <a:pPr lvl="5"/>
            <a:r>
              <a:rPr lang="en-US" dirty="0" smtClean="0"/>
              <a:t>Bullet level 6</a:t>
            </a:r>
          </a:p>
          <a:p>
            <a:pPr lvl="6"/>
            <a:r>
              <a:rPr lang="en-US" dirty="0" smtClean="0"/>
              <a:t>Bullet level 7</a:t>
            </a:r>
          </a:p>
          <a:p>
            <a:pPr lvl="7"/>
            <a:r>
              <a:rPr lang="en-US" dirty="0" smtClean="0"/>
              <a:t>Bullet level 8</a:t>
            </a:r>
          </a:p>
          <a:p>
            <a:pPr lvl="8"/>
            <a:r>
              <a:rPr lang="en-US" dirty="0" smtClean="0"/>
              <a:t>Bullet level 9</a:t>
            </a:r>
            <a:endParaRPr lang="en-US" dirty="0"/>
          </a:p>
        </p:txBody>
      </p:sp>
      <p:sp>
        <p:nvSpPr>
          <p:cNvPr id="3" name="Content Placeholder 1"/>
          <p:cNvSpPr>
            <a:spLocks noGrp="1"/>
          </p:cNvSpPr>
          <p:nvPr>
            <p:ph sz="half" idx="1"/>
          </p:nvPr>
        </p:nvSpPr>
        <p:spPr>
          <a:xfrm>
            <a:off x="152400" y="1295400"/>
            <a:ext cx="4648200" cy="48768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dirty="0" smtClean="0"/>
              <a:t>Click to edit Master text styles</a:t>
            </a:r>
          </a:p>
          <a:p>
            <a:pPr lvl="1"/>
            <a:r>
              <a:rPr lang="en-US" dirty="0" smtClean="0"/>
              <a:t>Bullet level 2</a:t>
            </a:r>
          </a:p>
          <a:p>
            <a:pPr lvl="2"/>
            <a:r>
              <a:rPr lang="en-US" dirty="0" smtClean="0"/>
              <a:t>Bullet level 3</a:t>
            </a:r>
          </a:p>
          <a:p>
            <a:pPr lvl="3"/>
            <a:r>
              <a:rPr lang="en-US" dirty="0" smtClean="0"/>
              <a:t>Bullet level 4</a:t>
            </a:r>
          </a:p>
          <a:p>
            <a:pPr lvl="4"/>
            <a:r>
              <a:rPr lang="en-US" dirty="0" smtClean="0"/>
              <a:t>Bullet level 5</a:t>
            </a:r>
          </a:p>
          <a:p>
            <a:pPr lvl="5"/>
            <a:r>
              <a:rPr lang="en-US" dirty="0" smtClean="0"/>
              <a:t>Bullet level 6</a:t>
            </a:r>
          </a:p>
          <a:p>
            <a:pPr lvl="6"/>
            <a:r>
              <a:rPr lang="en-US" dirty="0" smtClean="0"/>
              <a:t>Bullet level 7</a:t>
            </a:r>
          </a:p>
          <a:p>
            <a:pPr lvl="7"/>
            <a:r>
              <a:rPr lang="en-US" dirty="0" smtClean="0"/>
              <a:t>Bullet level 8</a:t>
            </a:r>
          </a:p>
          <a:p>
            <a:pPr lvl="8"/>
            <a:r>
              <a:rPr lang="en-US" dirty="0" smtClean="0"/>
              <a:t>Bullet level 9</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7816343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6780213" y="1295400"/>
            <a:ext cx="2973387" cy="48768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dirty="0" smtClean="0"/>
              <a:t>Click to edit Master text styles</a:t>
            </a:r>
          </a:p>
          <a:p>
            <a:pPr lvl="1"/>
            <a:r>
              <a:rPr lang="en-US" dirty="0" smtClean="0"/>
              <a:t>Bullet level 2</a:t>
            </a:r>
          </a:p>
          <a:p>
            <a:pPr lvl="2"/>
            <a:r>
              <a:rPr lang="en-US" dirty="0" smtClean="0"/>
              <a:t>Bullet level 3</a:t>
            </a:r>
          </a:p>
          <a:p>
            <a:pPr lvl="3"/>
            <a:r>
              <a:rPr lang="en-US" dirty="0" smtClean="0"/>
              <a:t>Bullet level 4</a:t>
            </a:r>
          </a:p>
          <a:p>
            <a:pPr lvl="4"/>
            <a:r>
              <a:rPr lang="en-US" dirty="0" smtClean="0"/>
              <a:t>Bullet level 5</a:t>
            </a:r>
          </a:p>
          <a:p>
            <a:pPr lvl="5"/>
            <a:r>
              <a:rPr lang="en-US" dirty="0" smtClean="0"/>
              <a:t>Bullet level 6</a:t>
            </a:r>
          </a:p>
          <a:p>
            <a:pPr lvl="6"/>
            <a:r>
              <a:rPr lang="en-US" dirty="0" smtClean="0"/>
              <a:t>Bullet level 7</a:t>
            </a:r>
          </a:p>
          <a:p>
            <a:pPr lvl="7"/>
            <a:r>
              <a:rPr lang="en-US" dirty="0" smtClean="0"/>
              <a:t>Bullet level 8</a:t>
            </a:r>
          </a:p>
          <a:p>
            <a:pPr lvl="8"/>
            <a:r>
              <a:rPr lang="en-US" dirty="0" smtClean="0"/>
              <a:t>Bullet level 9</a:t>
            </a:r>
            <a:endParaRPr lang="en-US" dirty="0"/>
          </a:p>
        </p:txBody>
      </p:sp>
      <p:sp>
        <p:nvSpPr>
          <p:cNvPr id="5" name="Content Placeholder 2"/>
          <p:cNvSpPr>
            <a:spLocks noGrp="1"/>
          </p:cNvSpPr>
          <p:nvPr>
            <p:ph sz="half" idx="10"/>
          </p:nvPr>
        </p:nvSpPr>
        <p:spPr>
          <a:xfrm>
            <a:off x="3477418" y="1295400"/>
            <a:ext cx="2971800" cy="48768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dirty="0" smtClean="0"/>
              <a:t>Click to edit Master text styles</a:t>
            </a:r>
          </a:p>
          <a:p>
            <a:pPr lvl="1"/>
            <a:r>
              <a:rPr lang="en-US" dirty="0" smtClean="0"/>
              <a:t>Bullet level 2</a:t>
            </a:r>
          </a:p>
          <a:p>
            <a:pPr lvl="2"/>
            <a:r>
              <a:rPr lang="en-US" dirty="0" smtClean="0"/>
              <a:t>Bullet level 3</a:t>
            </a:r>
          </a:p>
          <a:p>
            <a:pPr lvl="3"/>
            <a:r>
              <a:rPr lang="en-US" dirty="0" smtClean="0"/>
              <a:t>Bullet level 4</a:t>
            </a:r>
          </a:p>
          <a:p>
            <a:pPr lvl="4"/>
            <a:r>
              <a:rPr lang="en-US" dirty="0" smtClean="0"/>
              <a:t>Bullet level 5</a:t>
            </a:r>
          </a:p>
          <a:p>
            <a:pPr lvl="5"/>
            <a:r>
              <a:rPr lang="en-US" dirty="0" smtClean="0"/>
              <a:t>Bullet level 6</a:t>
            </a:r>
          </a:p>
          <a:p>
            <a:pPr lvl="6"/>
            <a:r>
              <a:rPr lang="en-US" dirty="0" smtClean="0"/>
              <a:t>Bullet level 7</a:t>
            </a:r>
          </a:p>
          <a:p>
            <a:pPr lvl="7"/>
            <a:r>
              <a:rPr lang="en-US" dirty="0" smtClean="0"/>
              <a:t>Bullet level 8</a:t>
            </a:r>
          </a:p>
          <a:p>
            <a:pPr lvl="8"/>
            <a:r>
              <a:rPr lang="en-US" dirty="0" smtClean="0"/>
              <a:t>Bullet level 9</a:t>
            </a:r>
            <a:endParaRPr lang="en-US" dirty="0"/>
          </a:p>
        </p:txBody>
      </p:sp>
      <p:sp>
        <p:nvSpPr>
          <p:cNvPr id="3" name="Content Placeholder 1"/>
          <p:cNvSpPr>
            <a:spLocks noGrp="1"/>
          </p:cNvSpPr>
          <p:nvPr>
            <p:ph sz="half" idx="1"/>
          </p:nvPr>
        </p:nvSpPr>
        <p:spPr>
          <a:xfrm>
            <a:off x="152400" y="1295400"/>
            <a:ext cx="2971800" cy="48768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dirty="0" smtClean="0"/>
              <a:t>Click to edit Master text styles</a:t>
            </a:r>
          </a:p>
          <a:p>
            <a:pPr lvl="1"/>
            <a:r>
              <a:rPr lang="en-US" dirty="0" smtClean="0"/>
              <a:t>Bullet level 2</a:t>
            </a:r>
          </a:p>
          <a:p>
            <a:pPr lvl="2"/>
            <a:r>
              <a:rPr lang="en-US" dirty="0" smtClean="0"/>
              <a:t>Bullet level 3</a:t>
            </a:r>
          </a:p>
          <a:p>
            <a:pPr lvl="3"/>
            <a:r>
              <a:rPr lang="en-US" dirty="0" smtClean="0"/>
              <a:t>Bullet level 4</a:t>
            </a:r>
          </a:p>
          <a:p>
            <a:pPr lvl="4"/>
            <a:r>
              <a:rPr lang="en-US" dirty="0" smtClean="0"/>
              <a:t>Bullet level 5</a:t>
            </a:r>
          </a:p>
          <a:p>
            <a:pPr lvl="5"/>
            <a:r>
              <a:rPr lang="en-US" dirty="0" smtClean="0"/>
              <a:t>Bullet level 6</a:t>
            </a:r>
          </a:p>
          <a:p>
            <a:pPr lvl="6"/>
            <a:r>
              <a:rPr lang="en-US" dirty="0" smtClean="0"/>
              <a:t>Bullet level 7</a:t>
            </a:r>
          </a:p>
          <a:p>
            <a:pPr lvl="7"/>
            <a:r>
              <a:rPr lang="en-US" dirty="0" smtClean="0"/>
              <a:t>Bullet level 8</a:t>
            </a:r>
          </a:p>
          <a:p>
            <a:pPr lvl="8"/>
            <a:r>
              <a:rPr lang="en-US" dirty="0" smtClean="0"/>
              <a:t>Bullet level 9</a:t>
            </a:r>
            <a:endParaRPr lang="en-US" dirty="0"/>
          </a:p>
        </p:txBody>
      </p:sp>
      <p:sp>
        <p:nvSpPr>
          <p:cNvPr id="2" name="Title 1"/>
          <p:cNvSpPr>
            <a:spLocks noGrp="1"/>
          </p:cNvSpPr>
          <p:nvPr>
            <p:ph type="title"/>
          </p:nvPr>
        </p:nvSpPr>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193709881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Quad Page">
    <p:spTree>
      <p:nvGrpSpPr>
        <p:cNvPr id="1" name=""/>
        <p:cNvGrpSpPr/>
        <p:nvPr/>
      </p:nvGrpSpPr>
      <p:grpSpPr>
        <a:xfrm>
          <a:off x="0" y="0"/>
          <a:ext cx="0" cy="0"/>
          <a:chOff x="0" y="0"/>
          <a:chExt cx="0" cy="0"/>
        </a:xfrm>
      </p:grpSpPr>
      <p:sp>
        <p:nvSpPr>
          <p:cNvPr id="6" name="Content Placeholder 4"/>
          <p:cNvSpPr>
            <a:spLocks noGrp="1"/>
          </p:cNvSpPr>
          <p:nvPr>
            <p:ph sz="half" idx="11"/>
          </p:nvPr>
        </p:nvSpPr>
        <p:spPr>
          <a:xfrm>
            <a:off x="5105400" y="3886200"/>
            <a:ext cx="4648200" cy="22860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dirty="0" smtClean="0"/>
              <a:t>Click to edit Master text styles</a:t>
            </a:r>
          </a:p>
          <a:p>
            <a:pPr lvl="1"/>
            <a:r>
              <a:rPr lang="en-US" dirty="0" smtClean="0"/>
              <a:t>Bullet level 2</a:t>
            </a:r>
          </a:p>
          <a:p>
            <a:pPr lvl="2"/>
            <a:r>
              <a:rPr lang="en-US" dirty="0" smtClean="0"/>
              <a:t>Bullet level 3</a:t>
            </a:r>
          </a:p>
          <a:p>
            <a:pPr lvl="3"/>
            <a:r>
              <a:rPr lang="en-US" dirty="0" smtClean="0"/>
              <a:t>Bullet level 4</a:t>
            </a:r>
          </a:p>
          <a:p>
            <a:pPr lvl="4"/>
            <a:r>
              <a:rPr lang="en-US" dirty="0" smtClean="0"/>
              <a:t>Bullet level 5</a:t>
            </a:r>
          </a:p>
          <a:p>
            <a:pPr lvl="5"/>
            <a:r>
              <a:rPr lang="en-US" dirty="0" smtClean="0"/>
              <a:t>Bullet level 6</a:t>
            </a:r>
          </a:p>
          <a:p>
            <a:pPr lvl="6"/>
            <a:r>
              <a:rPr lang="en-US" dirty="0" smtClean="0"/>
              <a:t>Bullet level 7</a:t>
            </a:r>
          </a:p>
          <a:p>
            <a:pPr lvl="7"/>
            <a:r>
              <a:rPr lang="en-US" dirty="0" smtClean="0"/>
              <a:t>Bullet level 8</a:t>
            </a:r>
          </a:p>
          <a:p>
            <a:pPr lvl="8"/>
            <a:r>
              <a:rPr lang="en-US" dirty="0" smtClean="0"/>
              <a:t>Bullet level 9</a:t>
            </a:r>
            <a:endParaRPr lang="en-US" dirty="0"/>
          </a:p>
        </p:txBody>
      </p:sp>
      <p:sp>
        <p:nvSpPr>
          <p:cNvPr id="5" name="Content Placeholder 3"/>
          <p:cNvSpPr>
            <a:spLocks noGrp="1"/>
          </p:cNvSpPr>
          <p:nvPr>
            <p:ph sz="half" idx="10"/>
          </p:nvPr>
        </p:nvSpPr>
        <p:spPr>
          <a:xfrm>
            <a:off x="152400" y="3886200"/>
            <a:ext cx="4648200" cy="22860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dirty="0" smtClean="0"/>
              <a:t>Click to edit Master text styles</a:t>
            </a:r>
          </a:p>
          <a:p>
            <a:pPr lvl="1"/>
            <a:r>
              <a:rPr lang="en-US" dirty="0" smtClean="0"/>
              <a:t>Bullet level 2</a:t>
            </a:r>
          </a:p>
          <a:p>
            <a:pPr lvl="2"/>
            <a:r>
              <a:rPr lang="en-US" dirty="0" smtClean="0"/>
              <a:t>Bullet level 3</a:t>
            </a:r>
          </a:p>
          <a:p>
            <a:pPr lvl="3"/>
            <a:r>
              <a:rPr lang="en-US" dirty="0" smtClean="0"/>
              <a:t>Bullet level 4</a:t>
            </a:r>
          </a:p>
          <a:p>
            <a:pPr lvl="4"/>
            <a:r>
              <a:rPr lang="en-US" dirty="0" smtClean="0"/>
              <a:t>Bullet level 5</a:t>
            </a:r>
          </a:p>
          <a:p>
            <a:pPr lvl="5"/>
            <a:r>
              <a:rPr lang="en-US" dirty="0" smtClean="0"/>
              <a:t>Bullet level 6</a:t>
            </a:r>
          </a:p>
          <a:p>
            <a:pPr lvl="6"/>
            <a:r>
              <a:rPr lang="en-US" dirty="0" smtClean="0"/>
              <a:t>Bullet level 7</a:t>
            </a:r>
          </a:p>
          <a:p>
            <a:pPr lvl="7"/>
            <a:r>
              <a:rPr lang="en-US" dirty="0" smtClean="0"/>
              <a:t>Bullet level 8</a:t>
            </a:r>
          </a:p>
          <a:p>
            <a:pPr lvl="8"/>
            <a:r>
              <a:rPr lang="en-US" dirty="0" smtClean="0"/>
              <a:t>Bullet level 9</a:t>
            </a:r>
            <a:endParaRPr lang="en-US" dirty="0"/>
          </a:p>
        </p:txBody>
      </p:sp>
      <p:sp>
        <p:nvSpPr>
          <p:cNvPr id="4" name="Content Placeholder 2"/>
          <p:cNvSpPr>
            <a:spLocks noGrp="1"/>
          </p:cNvSpPr>
          <p:nvPr>
            <p:ph sz="half" idx="2"/>
          </p:nvPr>
        </p:nvSpPr>
        <p:spPr>
          <a:xfrm>
            <a:off x="5105400" y="1295400"/>
            <a:ext cx="4648200" cy="22860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dirty="0" smtClean="0"/>
              <a:t>Click to edit Master text styles</a:t>
            </a:r>
          </a:p>
          <a:p>
            <a:pPr lvl="1"/>
            <a:r>
              <a:rPr lang="en-US" dirty="0" smtClean="0"/>
              <a:t>Bullet level 2</a:t>
            </a:r>
          </a:p>
          <a:p>
            <a:pPr lvl="2"/>
            <a:r>
              <a:rPr lang="en-US" dirty="0" smtClean="0"/>
              <a:t>Bullet level 3</a:t>
            </a:r>
          </a:p>
          <a:p>
            <a:pPr lvl="3"/>
            <a:r>
              <a:rPr lang="en-US" dirty="0" smtClean="0"/>
              <a:t>Bullet level 4</a:t>
            </a:r>
          </a:p>
          <a:p>
            <a:pPr lvl="4"/>
            <a:r>
              <a:rPr lang="en-US" dirty="0" smtClean="0"/>
              <a:t>Bullet level 5</a:t>
            </a:r>
          </a:p>
          <a:p>
            <a:pPr lvl="5"/>
            <a:r>
              <a:rPr lang="en-US" dirty="0" smtClean="0"/>
              <a:t>Bullet level 6</a:t>
            </a:r>
          </a:p>
          <a:p>
            <a:pPr lvl="6"/>
            <a:r>
              <a:rPr lang="en-US" dirty="0" smtClean="0"/>
              <a:t>Bullet level 7</a:t>
            </a:r>
          </a:p>
          <a:p>
            <a:pPr lvl="7"/>
            <a:r>
              <a:rPr lang="en-US" dirty="0" smtClean="0"/>
              <a:t>Bullet level 8</a:t>
            </a:r>
          </a:p>
          <a:p>
            <a:pPr lvl="8"/>
            <a:r>
              <a:rPr lang="en-US" dirty="0" smtClean="0"/>
              <a:t>Bullet level 9</a:t>
            </a:r>
            <a:endParaRPr lang="en-US" dirty="0"/>
          </a:p>
        </p:txBody>
      </p:sp>
      <p:sp>
        <p:nvSpPr>
          <p:cNvPr id="3" name="Content Placeholder 1"/>
          <p:cNvSpPr>
            <a:spLocks noGrp="1"/>
          </p:cNvSpPr>
          <p:nvPr>
            <p:ph sz="half" idx="1"/>
          </p:nvPr>
        </p:nvSpPr>
        <p:spPr>
          <a:xfrm>
            <a:off x="152400" y="1295400"/>
            <a:ext cx="4648200" cy="2286000"/>
          </a:xfrm>
        </p:spPr>
        <p:txBody>
          <a:bodyPr/>
          <a:lstStyle>
            <a:lvl1pPr marL="171450" indent="-171450" algn="l">
              <a:buClr>
                <a:srgbClr val="97999B"/>
              </a:buClr>
              <a:buSzPct val="100000"/>
              <a:buFont typeface="Symbol"/>
              <a:buChar char="·"/>
              <a:defRPr sz="1400" b="0">
                <a:solidFill>
                  <a:srgbClr val="53565A"/>
                </a:solidFill>
              </a:defRPr>
            </a:lvl1pPr>
            <a:lvl2pPr marL="342900" indent="-171450" algn="l">
              <a:buClr>
                <a:srgbClr val="97999B"/>
              </a:buClr>
              <a:buSzPct val="100000"/>
              <a:buFont typeface="Arial"/>
              <a:buChar char="–"/>
              <a:defRPr sz="1400" b="0">
                <a:solidFill>
                  <a:srgbClr val="53565A"/>
                </a:solidFill>
              </a:defRPr>
            </a:lvl2pPr>
            <a:lvl3pPr marL="514350" indent="-171450" algn="l">
              <a:buClr>
                <a:srgbClr val="97999B"/>
              </a:buClr>
              <a:buSzPct val="100000"/>
              <a:buFont typeface="Symbol"/>
              <a:buChar char="·"/>
              <a:defRPr sz="1400" b="0">
                <a:solidFill>
                  <a:srgbClr val="53565A"/>
                </a:solidFill>
              </a:defRPr>
            </a:lvl3pPr>
            <a:lvl4pPr marL="685800" indent="-171450" algn="l">
              <a:buClr>
                <a:srgbClr val="97999B"/>
              </a:buClr>
              <a:buSzPct val="100000"/>
              <a:buFont typeface="Arial"/>
              <a:buChar char="–"/>
              <a:defRPr sz="1400" b="0">
                <a:solidFill>
                  <a:srgbClr val="53565A"/>
                </a:solidFill>
              </a:defRPr>
            </a:lvl4pPr>
            <a:lvl5pPr marL="857250" indent="-171450" algn="l">
              <a:buClr>
                <a:srgbClr val="97999B"/>
              </a:buClr>
              <a:buSzPct val="100000"/>
              <a:buFont typeface="Symbol"/>
              <a:buChar char="·"/>
              <a:defRPr sz="1400" b="0">
                <a:solidFill>
                  <a:srgbClr val="53565A"/>
                </a:solidFill>
              </a:defRPr>
            </a:lvl5pPr>
            <a:lvl6pPr marL="1028700" indent="-171450" algn="l">
              <a:buClr>
                <a:srgbClr val="97999B"/>
              </a:buClr>
              <a:buSzPct val="100000"/>
              <a:buFont typeface="Arial"/>
              <a:buChar char="–"/>
              <a:defRPr sz="1400" b="0">
                <a:solidFill>
                  <a:srgbClr val="53565A"/>
                </a:solidFill>
              </a:defRPr>
            </a:lvl6pPr>
            <a:lvl7pPr marL="1200150" indent="-171450" algn="l">
              <a:buClr>
                <a:srgbClr val="97999B"/>
              </a:buClr>
              <a:buSzPct val="100000"/>
              <a:buFont typeface="Symbol"/>
              <a:buChar char="·"/>
              <a:defRPr sz="1400" b="0">
                <a:solidFill>
                  <a:srgbClr val="53565A"/>
                </a:solidFill>
              </a:defRPr>
            </a:lvl7pPr>
            <a:lvl8pPr marL="1371600" indent="-171450" algn="l">
              <a:buClr>
                <a:srgbClr val="97999B"/>
              </a:buClr>
              <a:buSzPct val="100000"/>
              <a:buFont typeface="Arial"/>
              <a:buChar char="–"/>
              <a:defRPr sz="1400" b="0">
                <a:solidFill>
                  <a:srgbClr val="53565A"/>
                </a:solidFill>
              </a:defRPr>
            </a:lvl8pPr>
            <a:lvl9pPr marL="1543050" indent="-171450" algn="l">
              <a:buClr>
                <a:srgbClr val="97999B"/>
              </a:buClr>
              <a:buSzPct val="100000"/>
              <a:buFont typeface="Symbol"/>
              <a:buChar char="·"/>
              <a:defRPr sz="1400" b="0">
                <a:solidFill>
                  <a:srgbClr val="53565A"/>
                </a:solidFill>
              </a:defRPr>
            </a:lvl9pPr>
          </a:lstStyle>
          <a:p>
            <a:pPr lvl="0"/>
            <a:r>
              <a:rPr lang="en-US" dirty="0" smtClean="0"/>
              <a:t>Click to edit Master text styles</a:t>
            </a:r>
          </a:p>
          <a:p>
            <a:pPr lvl="1"/>
            <a:r>
              <a:rPr lang="en-US" dirty="0" smtClean="0"/>
              <a:t>Bullet level 2</a:t>
            </a:r>
          </a:p>
          <a:p>
            <a:pPr lvl="2"/>
            <a:r>
              <a:rPr lang="en-US" dirty="0" smtClean="0"/>
              <a:t>Bullet level 3</a:t>
            </a:r>
          </a:p>
          <a:p>
            <a:pPr lvl="3"/>
            <a:r>
              <a:rPr lang="en-US" dirty="0" smtClean="0"/>
              <a:t>Bullet level 4</a:t>
            </a:r>
          </a:p>
          <a:p>
            <a:pPr lvl="4"/>
            <a:r>
              <a:rPr lang="en-US" dirty="0" smtClean="0"/>
              <a:t>Bullet level 5</a:t>
            </a:r>
          </a:p>
          <a:p>
            <a:pPr lvl="5"/>
            <a:r>
              <a:rPr lang="en-US" dirty="0" smtClean="0"/>
              <a:t>Bullet level 6</a:t>
            </a:r>
          </a:p>
          <a:p>
            <a:pPr lvl="6"/>
            <a:r>
              <a:rPr lang="en-US" dirty="0" smtClean="0"/>
              <a:t>Bullet level 7</a:t>
            </a:r>
          </a:p>
          <a:p>
            <a:pPr lvl="7"/>
            <a:r>
              <a:rPr lang="en-US" dirty="0" smtClean="0"/>
              <a:t>Bullet level 8</a:t>
            </a:r>
          </a:p>
          <a:p>
            <a:pPr lvl="8"/>
            <a:r>
              <a:rPr lang="en-US" dirty="0" smtClean="0"/>
              <a:t>Bullet level 9</a:t>
            </a:r>
            <a:endParaRPr lang="en-US" dirty="0"/>
          </a:p>
        </p:txBody>
      </p:sp>
      <p:sp>
        <p:nvSpPr>
          <p:cNvPr id="2" name="Title 1"/>
          <p:cNvSpPr>
            <a:spLocks noGrp="1"/>
          </p:cNvSpPr>
          <p:nvPr>
            <p:ph type="title"/>
          </p:nvPr>
        </p:nvSpPr>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334492956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4" name="Content Placeholder 2"/>
          <p:cNvSpPr>
            <a:spLocks noGrp="1"/>
          </p:cNvSpPr>
          <p:nvPr>
            <p:ph sz="half" idx="2"/>
          </p:nvPr>
        </p:nvSpPr>
        <p:spPr>
          <a:xfrm>
            <a:off x="5105400" y="1295400"/>
            <a:ext cx="4648200" cy="4876800"/>
          </a:xfrm>
        </p:spPr>
        <p:txBody>
          <a:bodyPr/>
          <a:lstStyle>
            <a:lvl1pPr marL="171450" indent="-171450" algn="l">
              <a:buClr>
                <a:srgbClr val="CB6015"/>
              </a:buClr>
              <a:buSzPct val="80000"/>
              <a:buFont typeface="Arial"/>
              <a:buChar char="▼"/>
              <a:defRPr sz="1400" b="0">
                <a:solidFill>
                  <a:srgbClr val="53565A"/>
                </a:solidFill>
              </a:defRPr>
            </a:lvl1pPr>
            <a:lvl2pPr marL="342900" indent="-171450" algn="l">
              <a:buClr>
                <a:srgbClr val="CB6015"/>
              </a:buClr>
              <a:buSzPct val="100000"/>
              <a:buFont typeface="Arial"/>
              <a:buChar char="–"/>
              <a:defRPr sz="1400" b="0">
                <a:solidFill>
                  <a:srgbClr val="53565A"/>
                </a:solidFill>
              </a:defRPr>
            </a:lvl2pPr>
            <a:lvl3pPr marL="514350" indent="-171450" algn="l">
              <a:buClr>
                <a:srgbClr val="CB6015"/>
              </a:buClr>
              <a:buSzPct val="100000"/>
              <a:buFont typeface="Symbol"/>
              <a:buChar char="·"/>
              <a:defRPr sz="1400" b="0">
                <a:solidFill>
                  <a:srgbClr val="53565A"/>
                </a:solidFill>
              </a:defRPr>
            </a:lvl3pPr>
            <a:lvl4pPr marL="685800" indent="-171450" algn="l">
              <a:buClr>
                <a:srgbClr val="CB6015"/>
              </a:buClr>
              <a:buSzPct val="100000"/>
              <a:buFont typeface="Arial"/>
              <a:buChar char="–"/>
              <a:defRPr sz="1400" b="0">
                <a:solidFill>
                  <a:srgbClr val="53565A"/>
                </a:solidFill>
              </a:defRPr>
            </a:lvl4pPr>
            <a:lvl5pPr marL="857250" indent="-171450" algn="l">
              <a:buClr>
                <a:srgbClr val="CB6015"/>
              </a:buClr>
              <a:buSzPct val="100000"/>
              <a:buFont typeface="Symbol"/>
              <a:buChar char="·"/>
              <a:defRPr sz="1400" b="0">
                <a:solidFill>
                  <a:srgbClr val="53565A"/>
                </a:solidFill>
              </a:defRPr>
            </a:lvl5pPr>
            <a:lvl6pPr marL="1028700" indent="-171450" algn="l">
              <a:buClr>
                <a:srgbClr val="CB6015"/>
              </a:buClr>
              <a:buSzPct val="100000"/>
              <a:buFont typeface="Arial"/>
              <a:buChar char="–"/>
              <a:defRPr sz="1400" b="0">
                <a:solidFill>
                  <a:srgbClr val="53565A"/>
                </a:solidFill>
              </a:defRPr>
            </a:lvl6pPr>
            <a:lvl7pPr marL="1200150" indent="-171450" algn="l">
              <a:buClr>
                <a:srgbClr val="CB6015"/>
              </a:buClr>
              <a:buSzPct val="100000"/>
              <a:buFont typeface="Symbol"/>
              <a:buChar char="·"/>
              <a:defRPr sz="1400" b="0">
                <a:solidFill>
                  <a:srgbClr val="53565A"/>
                </a:solidFill>
              </a:defRPr>
            </a:lvl7pPr>
            <a:lvl8pPr marL="1371600" indent="-171450" algn="l">
              <a:buClr>
                <a:srgbClr val="CB6015"/>
              </a:buClr>
              <a:buSzPct val="100000"/>
              <a:buFont typeface="Arial"/>
              <a:buChar char="–"/>
              <a:defRPr sz="1400" b="0">
                <a:solidFill>
                  <a:srgbClr val="53565A"/>
                </a:solidFill>
              </a:defRPr>
            </a:lvl8pPr>
            <a:lvl9pPr marL="1543050" indent="-171450" algn="l">
              <a:buClr>
                <a:srgbClr val="CB6015"/>
              </a:buClr>
              <a:buSzPct val="100000"/>
              <a:buFont typeface="Symbol"/>
              <a:buChar char="·"/>
              <a:defRPr sz="1400" b="0">
                <a:solidFill>
                  <a:srgbClr val="53565A"/>
                </a:solidFill>
              </a:defRPr>
            </a:lvl9pPr>
          </a:lstStyle>
          <a:p>
            <a:pPr lvl="0"/>
            <a:r>
              <a:rPr lang="en-US" dirty="0" smtClean="0"/>
              <a:t>Click to edit Master text styles</a:t>
            </a:r>
          </a:p>
          <a:p>
            <a:pPr lvl="1"/>
            <a:r>
              <a:rPr lang="en-US" dirty="0" smtClean="0"/>
              <a:t>Bullet level 2</a:t>
            </a:r>
          </a:p>
          <a:p>
            <a:pPr lvl="2"/>
            <a:r>
              <a:rPr lang="en-US" dirty="0" smtClean="0"/>
              <a:t>Bullet level 3</a:t>
            </a:r>
          </a:p>
          <a:p>
            <a:pPr lvl="3"/>
            <a:r>
              <a:rPr lang="en-US" dirty="0" smtClean="0"/>
              <a:t>Bullet level 4</a:t>
            </a:r>
          </a:p>
          <a:p>
            <a:pPr lvl="4"/>
            <a:r>
              <a:rPr lang="en-US" dirty="0" smtClean="0"/>
              <a:t>Bullet level 5</a:t>
            </a:r>
          </a:p>
          <a:p>
            <a:pPr lvl="5"/>
            <a:r>
              <a:rPr lang="en-US" dirty="0" smtClean="0"/>
              <a:t>Bullet level 6</a:t>
            </a:r>
          </a:p>
          <a:p>
            <a:pPr lvl="6"/>
            <a:r>
              <a:rPr lang="en-US" dirty="0" smtClean="0"/>
              <a:t>Bullet level 7</a:t>
            </a:r>
          </a:p>
          <a:p>
            <a:pPr lvl="7"/>
            <a:r>
              <a:rPr lang="en-US" dirty="0" smtClean="0"/>
              <a:t>Bullet level 8</a:t>
            </a:r>
          </a:p>
          <a:p>
            <a:pPr lvl="8"/>
            <a:r>
              <a:rPr lang="en-US" dirty="0" smtClean="0"/>
              <a:t>Bullet level 9</a:t>
            </a:r>
            <a:endParaRPr lang="en-US" dirty="0"/>
          </a:p>
        </p:txBody>
      </p:sp>
      <p:sp>
        <p:nvSpPr>
          <p:cNvPr id="3" name="Content Placeholder 1"/>
          <p:cNvSpPr>
            <a:spLocks noGrp="1"/>
          </p:cNvSpPr>
          <p:nvPr>
            <p:ph sz="half" idx="1"/>
          </p:nvPr>
        </p:nvSpPr>
        <p:spPr>
          <a:xfrm>
            <a:off x="152400" y="1295400"/>
            <a:ext cx="4648200" cy="4876800"/>
          </a:xfrm>
        </p:spPr>
        <p:txBody>
          <a:bodyPr/>
          <a:lstStyle>
            <a:lvl1pPr marL="171450" indent="-171450" algn="l">
              <a:buClr>
                <a:srgbClr val="00BDF2"/>
              </a:buClr>
              <a:buSzPct val="80000"/>
              <a:buFont typeface="Arial"/>
              <a:buChar char="▲"/>
              <a:defRPr sz="1400" b="0">
                <a:solidFill>
                  <a:srgbClr val="53565A"/>
                </a:solidFill>
              </a:defRPr>
            </a:lvl1pPr>
            <a:lvl2pPr marL="342900" indent="-171450" algn="l">
              <a:buClr>
                <a:srgbClr val="00BDF2"/>
              </a:buClr>
              <a:buSzPct val="100000"/>
              <a:buFont typeface="Arial"/>
              <a:buChar char="–"/>
              <a:defRPr sz="1400" b="0">
                <a:solidFill>
                  <a:srgbClr val="53565A"/>
                </a:solidFill>
              </a:defRPr>
            </a:lvl2pPr>
            <a:lvl3pPr marL="514350" indent="-171450" algn="l">
              <a:buClr>
                <a:srgbClr val="00BDF2"/>
              </a:buClr>
              <a:buSzPct val="100000"/>
              <a:buFont typeface="Symbol"/>
              <a:buChar char="·"/>
              <a:defRPr sz="1400" b="0">
                <a:solidFill>
                  <a:srgbClr val="53565A"/>
                </a:solidFill>
              </a:defRPr>
            </a:lvl3pPr>
            <a:lvl4pPr marL="685800" indent="-171450" algn="l">
              <a:buClr>
                <a:srgbClr val="00BDF2"/>
              </a:buClr>
              <a:buSzPct val="100000"/>
              <a:buFont typeface="Arial"/>
              <a:buChar char="–"/>
              <a:defRPr sz="1400" b="0">
                <a:solidFill>
                  <a:srgbClr val="53565A"/>
                </a:solidFill>
              </a:defRPr>
            </a:lvl4pPr>
            <a:lvl5pPr marL="857250" indent="-171450" algn="l">
              <a:buClr>
                <a:srgbClr val="00BDF2"/>
              </a:buClr>
              <a:buSzPct val="100000"/>
              <a:buFont typeface="Symbol"/>
              <a:buChar char="·"/>
              <a:defRPr sz="1400" b="0">
                <a:solidFill>
                  <a:srgbClr val="53565A"/>
                </a:solidFill>
              </a:defRPr>
            </a:lvl5pPr>
            <a:lvl6pPr marL="1028700" indent="-171450" algn="l">
              <a:buClr>
                <a:srgbClr val="00BDF2"/>
              </a:buClr>
              <a:buSzPct val="100000"/>
              <a:buFont typeface="Arial"/>
              <a:buChar char="–"/>
              <a:defRPr sz="1400" b="0">
                <a:solidFill>
                  <a:srgbClr val="53565A"/>
                </a:solidFill>
              </a:defRPr>
            </a:lvl6pPr>
            <a:lvl7pPr marL="1200150" indent="-171450" algn="l">
              <a:buClr>
                <a:srgbClr val="00BDF2"/>
              </a:buClr>
              <a:buSzPct val="100000"/>
              <a:buFont typeface="Symbol"/>
              <a:buChar char="·"/>
              <a:defRPr sz="1400" b="0">
                <a:solidFill>
                  <a:srgbClr val="53565A"/>
                </a:solidFill>
              </a:defRPr>
            </a:lvl7pPr>
            <a:lvl8pPr marL="1371600" indent="-171450" algn="l">
              <a:buClr>
                <a:srgbClr val="00BDF2"/>
              </a:buClr>
              <a:buSzPct val="100000"/>
              <a:buFont typeface="Arial"/>
              <a:buChar char="–"/>
              <a:defRPr sz="1400" b="0">
                <a:solidFill>
                  <a:srgbClr val="53565A"/>
                </a:solidFill>
              </a:defRPr>
            </a:lvl8pPr>
            <a:lvl9pPr marL="1543050" indent="-171450" algn="l">
              <a:buClr>
                <a:srgbClr val="00BDF2"/>
              </a:buClr>
              <a:buSzPct val="100000"/>
              <a:buFont typeface="Symbol"/>
              <a:buChar char="·"/>
              <a:defRPr sz="1400" b="0">
                <a:solidFill>
                  <a:srgbClr val="53565A"/>
                </a:solidFill>
              </a:defRPr>
            </a:lvl9pPr>
          </a:lstStyle>
          <a:p>
            <a:pPr lvl="0"/>
            <a:r>
              <a:rPr lang="en-US" dirty="0" smtClean="0"/>
              <a:t>Click to edit Master text styles</a:t>
            </a:r>
          </a:p>
          <a:p>
            <a:pPr lvl="1"/>
            <a:r>
              <a:rPr lang="en-US" dirty="0" smtClean="0"/>
              <a:t>Bullet level 2</a:t>
            </a:r>
          </a:p>
          <a:p>
            <a:pPr lvl="2"/>
            <a:r>
              <a:rPr lang="en-US" dirty="0" smtClean="0"/>
              <a:t>Bullet level 3</a:t>
            </a:r>
          </a:p>
          <a:p>
            <a:pPr lvl="3"/>
            <a:r>
              <a:rPr lang="en-US" dirty="0" smtClean="0"/>
              <a:t>Bullet level 4</a:t>
            </a:r>
          </a:p>
          <a:p>
            <a:pPr lvl="4"/>
            <a:r>
              <a:rPr lang="en-US" dirty="0" smtClean="0"/>
              <a:t>Bullet level 5</a:t>
            </a:r>
          </a:p>
          <a:p>
            <a:pPr lvl="5"/>
            <a:r>
              <a:rPr lang="en-US" dirty="0" smtClean="0"/>
              <a:t>Bullet level 6</a:t>
            </a:r>
          </a:p>
          <a:p>
            <a:pPr lvl="6"/>
            <a:r>
              <a:rPr lang="en-US" dirty="0" smtClean="0"/>
              <a:t>Bullet level 7</a:t>
            </a:r>
          </a:p>
          <a:p>
            <a:pPr lvl="7"/>
            <a:r>
              <a:rPr lang="en-US" dirty="0" smtClean="0"/>
              <a:t>Bullet level 8</a:t>
            </a:r>
          </a:p>
          <a:p>
            <a:pPr lvl="8"/>
            <a:r>
              <a:rPr lang="en-US" dirty="0" smtClean="0"/>
              <a:t>Bullet level 9</a:t>
            </a: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62893856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136234337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Two chart">
    <p:spTree>
      <p:nvGrpSpPr>
        <p:cNvPr id="1" name=""/>
        <p:cNvGrpSpPr/>
        <p:nvPr/>
      </p:nvGrpSpPr>
      <p:grpSpPr>
        <a:xfrm>
          <a:off x="0" y="0"/>
          <a:ext cx="0" cy="0"/>
          <a:chOff x="0" y="0"/>
          <a:chExt cx="0" cy="0"/>
        </a:xfrm>
      </p:grpSpPr>
      <p:sp>
        <p:nvSpPr>
          <p:cNvPr id="12" name="Rectangle 78"/>
          <p:cNvSpPr>
            <a:spLocks noGrp="1" noChangeArrowheads="1"/>
          </p:cNvSpPr>
          <p:nvPr>
            <p:ph type="ctrTitle"/>
          </p:nvPr>
        </p:nvSpPr>
        <p:spPr>
          <a:xfrm>
            <a:off x="398992" y="146680"/>
            <a:ext cx="7830211" cy="353943"/>
          </a:xfrm>
          <a:prstGeom prst="rect">
            <a:avLst/>
          </a:prstGeom>
        </p:spPr>
        <p:txBody>
          <a:bodyPr/>
          <a:lstStyle>
            <a:lvl1pPr>
              <a:defRPr sz="2300">
                <a:solidFill>
                  <a:schemeClr val="accent1"/>
                </a:solidFill>
                <a:latin typeface="+mj-lt"/>
              </a:defRPr>
            </a:lvl1pPr>
          </a:lstStyle>
          <a:p>
            <a:pPr lvl="0"/>
            <a:r>
              <a:rPr lang="en-US" noProof="0" dirty="0" smtClean="0"/>
              <a:t>Click to edit Master title style</a:t>
            </a:r>
          </a:p>
        </p:txBody>
      </p:sp>
      <p:sp>
        <p:nvSpPr>
          <p:cNvPr id="13" name="Rectangle 79"/>
          <p:cNvSpPr>
            <a:spLocks noGrp="1" noChangeArrowheads="1"/>
          </p:cNvSpPr>
          <p:nvPr>
            <p:ph type="subTitle" sz="quarter" idx="1"/>
          </p:nvPr>
        </p:nvSpPr>
        <p:spPr>
          <a:xfrm>
            <a:off x="398991" y="932723"/>
            <a:ext cx="9035785" cy="432528"/>
          </a:xfrm>
          <a:prstGeom prst="rect">
            <a:avLst/>
          </a:prstGeom>
          <a:extLst>
            <a:ext uri="{91240B29-F687-4F45-9708-019B960494DF}">
              <a14:hiddenLine xmlns:a14="http://schemas.microsoft.com/office/drawing/2010/main" w="9525">
                <a:solidFill>
                  <a:schemeClr val="tx1"/>
                </a:solidFill>
                <a:miter lim="800000"/>
                <a:headEnd/>
                <a:tailEnd/>
              </a14:hiddenLine>
            </a:ext>
          </a:extLst>
        </p:spPr>
        <p:txBody>
          <a:bodyPr tIns="0" rIns="0" bIns="0"/>
          <a:lstStyle>
            <a:lvl1pPr marL="0" indent="0">
              <a:lnSpc>
                <a:spcPct val="100000"/>
              </a:lnSpc>
              <a:spcBef>
                <a:spcPct val="0"/>
              </a:spcBef>
              <a:spcAft>
                <a:spcPct val="0"/>
              </a:spcAft>
              <a:buFontTx/>
              <a:buNone/>
              <a:defRPr sz="1400">
                <a:solidFill>
                  <a:schemeClr val="accent3"/>
                </a:solidFill>
                <a:latin typeface="+mj-lt"/>
              </a:defRPr>
            </a:lvl1pPr>
          </a:lstStyle>
          <a:p>
            <a:pPr lvl="0"/>
            <a:r>
              <a:rPr lang="en-US" noProof="0" dirty="0" smtClean="0"/>
              <a:t>Click to edit Master subtitle style</a:t>
            </a:r>
          </a:p>
        </p:txBody>
      </p:sp>
      <p:sp>
        <p:nvSpPr>
          <p:cNvPr id="3" name="Text Placeholder 2"/>
          <p:cNvSpPr>
            <a:spLocks noGrp="1"/>
          </p:cNvSpPr>
          <p:nvPr>
            <p:ph type="body" sz="quarter" idx="10"/>
          </p:nvPr>
        </p:nvSpPr>
        <p:spPr>
          <a:xfrm>
            <a:off x="797983" y="6180667"/>
            <a:ext cx="7924800" cy="389467"/>
          </a:xfrm>
        </p:spPr>
        <p:txBody>
          <a:bodyPr/>
          <a:lstStyle>
            <a:lvl1pPr marL="0" indent="0">
              <a:buNone/>
              <a:defRPr sz="800">
                <a:solidFill>
                  <a:schemeClr val="tx1">
                    <a:lumMod val="20000"/>
                    <a:lumOff val="80000"/>
                  </a:schemeClr>
                </a:solidFill>
              </a:defRPr>
            </a:lvl1pPr>
            <a:lvl2pPr marL="201162" indent="0">
              <a:buNone/>
              <a:defRPr sz="800">
                <a:solidFill>
                  <a:schemeClr val="tx1">
                    <a:lumMod val="20000"/>
                    <a:lumOff val="80000"/>
                  </a:schemeClr>
                </a:solidFill>
              </a:defRPr>
            </a:lvl2pPr>
            <a:lvl3pPr marL="402325" indent="0">
              <a:buNone/>
              <a:defRPr sz="800">
                <a:solidFill>
                  <a:schemeClr val="tx1">
                    <a:lumMod val="20000"/>
                    <a:lumOff val="80000"/>
                  </a:schemeClr>
                </a:solidFill>
              </a:defRPr>
            </a:lvl3pPr>
            <a:lvl4pPr marL="603487" indent="0">
              <a:buNone/>
              <a:defRPr sz="800">
                <a:solidFill>
                  <a:schemeClr val="tx1">
                    <a:lumMod val="20000"/>
                    <a:lumOff val="80000"/>
                  </a:schemeClr>
                </a:solidFill>
              </a:defRPr>
            </a:lvl4pPr>
            <a:lvl5pPr marL="804649" indent="0">
              <a:buNone/>
              <a:defRPr sz="800">
                <a:solidFill>
                  <a:schemeClr val="tx1">
                    <a:lumMod val="20000"/>
                    <a:lumOff val="80000"/>
                  </a:schemeClr>
                </a:solidFill>
              </a:defRPr>
            </a:lvl5pPr>
          </a:lstStyle>
          <a:p>
            <a:pPr lvl="0"/>
            <a:r>
              <a:rPr lang="en-US" dirty="0" smtClean="0"/>
              <a:t>Click to edit Master text styles</a:t>
            </a:r>
            <a:endParaRPr lang="en-GB" dirty="0"/>
          </a:p>
        </p:txBody>
      </p:sp>
      <p:sp>
        <p:nvSpPr>
          <p:cNvPr id="4" name="Content Placeholder 3"/>
          <p:cNvSpPr>
            <a:spLocks noGrp="1"/>
          </p:cNvSpPr>
          <p:nvPr>
            <p:ph sz="quarter" idx="11" hasCustomPrompt="1"/>
          </p:nvPr>
        </p:nvSpPr>
        <p:spPr>
          <a:xfrm>
            <a:off x="5045868" y="1573876"/>
            <a:ext cx="4388908" cy="2160000"/>
          </a:xfrm>
          <a:ln>
            <a:solidFill>
              <a:schemeClr val="accent3"/>
            </a:solidFill>
          </a:ln>
        </p:spPr>
        <p:txBody>
          <a:bodyPr/>
          <a:lstStyle>
            <a:lvl1pPr marL="0" indent="0">
              <a:buNone/>
              <a:defRPr/>
            </a:lvl1pPr>
          </a:lstStyle>
          <a:p>
            <a:pPr lvl="0"/>
            <a:r>
              <a:rPr lang="en-US" dirty="0" smtClean="0"/>
              <a:t>Click TO ADD IMAGE OR CHART</a:t>
            </a:r>
            <a:endParaRPr lang="en-GB" dirty="0"/>
          </a:p>
        </p:txBody>
      </p:sp>
      <p:sp>
        <p:nvSpPr>
          <p:cNvPr id="14" name="Content Placeholder 3"/>
          <p:cNvSpPr>
            <a:spLocks noGrp="1"/>
          </p:cNvSpPr>
          <p:nvPr>
            <p:ph sz="quarter" idx="13" hasCustomPrompt="1"/>
          </p:nvPr>
        </p:nvSpPr>
        <p:spPr>
          <a:xfrm>
            <a:off x="5045868" y="3812041"/>
            <a:ext cx="4388908" cy="2160000"/>
          </a:xfrm>
          <a:ln>
            <a:solidFill>
              <a:schemeClr val="accent3"/>
            </a:solidFill>
          </a:ln>
        </p:spPr>
        <p:txBody>
          <a:bodyPr/>
          <a:lstStyle>
            <a:lvl1pPr marL="0" indent="0">
              <a:buNone/>
              <a:defRPr/>
            </a:lvl1pPr>
          </a:lstStyle>
          <a:p>
            <a:pPr lvl="0"/>
            <a:r>
              <a:rPr lang="en-US" dirty="0" smtClean="0"/>
              <a:t>Click TO ADD IMAGE OR CHART</a:t>
            </a:r>
            <a:endParaRPr lang="en-GB" dirty="0"/>
          </a:p>
        </p:txBody>
      </p:sp>
      <p:sp>
        <p:nvSpPr>
          <p:cNvPr id="16" name="Text Placeholder 4"/>
          <p:cNvSpPr>
            <a:spLocks noGrp="1"/>
          </p:cNvSpPr>
          <p:nvPr>
            <p:ph type="body" sz="quarter" idx="12"/>
          </p:nvPr>
        </p:nvSpPr>
        <p:spPr>
          <a:xfrm>
            <a:off x="398991" y="1573877"/>
            <a:ext cx="4435344" cy="2160000"/>
          </a:xfrm>
          <a:ln>
            <a:solidFill>
              <a:schemeClr val="accent3"/>
            </a:solidFill>
          </a:ln>
        </p:spPr>
        <p:txBody>
          <a:bodyPr lIns="105597"/>
          <a:lstStyle>
            <a:lvl1pPr>
              <a:defRPr sz="1400"/>
            </a:lvl1pPr>
            <a:lvl2pPr>
              <a:defRPr sz="1400"/>
            </a:lvl2pPr>
            <a:lvl3pPr>
              <a:defRPr sz="1400"/>
            </a:lvl3pPr>
            <a:lvl4pPr>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17" name="Text Placeholder 4"/>
          <p:cNvSpPr>
            <a:spLocks noGrp="1"/>
          </p:cNvSpPr>
          <p:nvPr>
            <p:ph type="body" sz="quarter" idx="14"/>
          </p:nvPr>
        </p:nvSpPr>
        <p:spPr>
          <a:xfrm>
            <a:off x="398991" y="3812040"/>
            <a:ext cx="4435344" cy="2160000"/>
          </a:xfrm>
          <a:ln>
            <a:solidFill>
              <a:schemeClr val="accent3"/>
            </a:solidFill>
          </a:ln>
        </p:spPr>
        <p:txBody>
          <a:bodyPr lIns="105597"/>
          <a:lstStyle>
            <a:lvl1pPr>
              <a:defRPr sz="1400"/>
            </a:lvl1pPr>
            <a:lvl2pPr>
              <a:defRPr sz="1400"/>
            </a:lvl2pPr>
            <a:lvl3pPr>
              <a:defRPr sz="1400"/>
            </a:lvl3pPr>
            <a:lvl4pPr>
              <a:defRPr sz="14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14393307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4488" y="122238"/>
            <a:ext cx="9210675" cy="427037"/>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344488" y="1557338"/>
            <a:ext cx="4532312" cy="44640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029200" y="1557338"/>
            <a:ext cx="4532313" cy="44640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639155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w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8" name="Line 14"/>
          <p:cNvSpPr>
            <a:spLocks noChangeShapeType="1"/>
          </p:cNvSpPr>
          <p:nvPr/>
        </p:nvSpPr>
        <p:spPr bwMode="auto">
          <a:xfrm>
            <a:off x="146050" y="457200"/>
            <a:ext cx="9601200" cy="0"/>
          </a:xfrm>
          <a:prstGeom prst="line">
            <a:avLst/>
          </a:prstGeom>
          <a:noFill/>
          <a:ln w="6350">
            <a:solidFill>
              <a:schemeClr val="accent6"/>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026" name="Rectangle 84"/>
          <p:cNvSpPr>
            <a:spLocks noGrp="1" noChangeArrowheads="1"/>
          </p:cNvSpPr>
          <p:nvPr>
            <p:ph type="body" idx="1"/>
          </p:nvPr>
        </p:nvSpPr>
        <p:spPr bwMode="gray">
          <a:xfrm>
            <a:off x="152400" y="1295400"/>
            <a:ext cx="96012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smtClean="0"/>
              <a:t>Click to edit Master text styles</a:t>
            </a:r>
          </a:p>
          <a:p>
            <a:pPr lvl="1"/>
            <a:r>
              <a:rPr lang="en-US" dirty="0" smtClean="0"/>
              <a:t>Bullet level 2</a:t>
            </a:r>
          </a:p>
          <a:p>
            <a:pPr lvl="2"/>
            <a:r>
              <a:rPr lang="en-US" dirty="0" smtClean="0"/>
              <a:t>Bullet level 3</a:t>
            </a:r>
          </a:p>
          <a:p>
            <a:pPr lvl="3"/>
            <a:r>
              <a:rPr lang="en-US" dirty="0" smtClean="0"/>
              <a:t>Bullet level 4</a:t>
            </a:r>
          </a:p>
          <a:p>
            <a:pPr lvl="4"/>
            <a:r>
              <a:rPr lang="en-US" dirty="0" smtClean="0"/>
              <a:t>Bullet level 5</a:t>
            </a:r>
          </a:p>
          <a:p>
            <a:pPr lvl="5"/>
            <a:r>
              <a:rPr lang="en-US" dirty="0" smtClean="0"/>
              <a:t>Bullet level 6</a:t>
            </a:r>
          </a:p>
          <a:p>
            <a:pPr lvl="6"/>
            <a:r>
              <a:rPr lang="en-US" dirty="0" smtClean="0"/>
              <a:t>Bullet level 7</a:t>
            </a:r>
          </a:p>
          <a:p>
            <a:pPr lvl="7"/>
            <a:r>
              <a:rPr lang="en-US" dirty="0" smtClean="0"/>
              <a:t>Bullet level 8</a:t>
            </a:r>
          </a:p>
          <a:p>
            <a:pPr lvl="8"/>
            <a:r>
              <a:rPr lang="en-US" dirty="0" smtClean="0"/>
              <a:t>Bullet level 9</a:t>
            </a:r>
            <a:endParaRPr lang="en-US" dirty="0"/>
          </a:p>
        </p:txBody>
      </p:sp>
      <p:sp>
        <p:nvSpPr>
          <p:cNvPr id="1027" name="Line 11"/>
          <p:cNvSpPr>
            <a:spLocks noChangeShapeType="1"/>
          </p:cNvSpPr>
          <p:nvPr/>
        </p:nvSpPr>
        <p:spPr bwMode="auto">
          <a:xfrm>
            <a:off x="146050" y="6400800"/>
            <a:ext cx="9601200" cy="0"/>
          </a:xfrm>
          <a:prstGeom prst="line">
            <a:avLst/>
          </a:prstGeom>
          <a:noFill/>
          <a:ln w="6350">
            <a:solidFill>
              <a:schemeClr val="accent6"/>
            </a:solidFill>
            <a:round/>
            <a:headEnd/>
            <a:tailEnd/>
          </a:ln>
          <a:extLst>
            <a:ext uri="{909E8E84-426E-40DD-AFC4-6F175D3DCCD1}">
              <a14:hiddenFill xmlns:a14="http://schemas.microsoft.com/office/drawing/2010/main">
                <a:noFill/>
              </a14:hiddenFill>
            </a:ext>
          </a:extLst>
        </p:spPr>
        <p:txBody>
          <a:bodyPr/>
          <a:lstStyle/>
          <a:p>
            <a:endParaRPr lang="en-US" dirty="0"/>
          </a:p>
        </p:txBody>
      </p:sp>
      <p:pic>
        <p:nvPicPr>
          <p:cNvPr id="1030" name="Picture 9" descr="citi-r_2c-blu_pos_rgb"/>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356725" y="6569075"/>
            <a:ext cx="474663"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Title 1"/>
          <p:cNvSpPr>
            <a:spLocks noGrp="1" noChangeArrowheads="1"/>
          </p:cNvSpPr>
          <p:nvPr>
            <p:ph type="title"/>
          </p:nvPr>
        </p:nvSpPr>
        <p:spPr bwMode="gray">
          <a:xfrm>
            <a:off x="152400" y="60325"/>
            <a:ext cx="9598025" cy="377825"/>
          </a:xfrm>
          <a:prstGeom prst="rect">
            <a:avLst/>
          </a:prstGeom>
          <a:solidFill>
            <a:schemeClr val="bg1"/>
          </a:solidFill>
          <a:ln w="12700">
            <a:solidFill>
              <a:schemeClr val="bg1"/>
            </a:solidFill>
            <a:miter lim="800000"/>
            <a:headEnd/>
            <a:tailEnd/>
          </a:ln>
        </p:spPr>
        <p:txBody>
          <a:bodyPr vert="horz" wrap="square" lIns="0" tIns="0" rIns="0" bIns="0" numCol="1" anchor="t" anchorCtr="0" compatLnSpc="1">
            <a:prstTxWarp prst="textNoShape">
              <a:avLst/>
            </a:prstTxWarp>
            <a:spAutoFit/>
          </a:bodyPr>
          <a:lstStyle/>
          <a:p>
            <a:pPr lvl="0"/>
            <a:r>
              <a:rPr lang="en-US" dirty="0" smtClean="0"/>
              <a:t>Click to edit Master title style</a:t>
            </a:r>
          </a:p>
        </p:txBody>
      </p:sp>
    </p:spTree>
  </p:cSld>
  <p:clrMap bg1="lt1" tx1="dk1" bg2="lt2" tx2="dk2" accent1="accent1" accent2="accent2" accent3="accent3" accent4="accent4" accent5="accent5" accent6="accent6" hlink="hlink" folHlink="folHlink"/>
  <p:sldLayoutIdLst>
    <p:sldLayoutId id="2147483671" r:id="rId1"/>
    <p:sldLayoutId id="2147483661" r:id="rId2"/>
    <p:sldLayoutId id="2147483663" r:id="rId3"/>
    <p:sldLayoutId id="2147483672" r:id="rId4"/>
    <p:sldLayoutId id="2147483673" r:id="rId5"/>
    <p:sldLayoutId id="2147483674" r:id="rId6"/>
    <p:sldLayoutId id="2147483665" r:id="rId7"/>
    <p:sldLayoutId id="2147483675" r:id="rId8"/>
    <p:sldLayoutId id="2147483676" r:id="rId9"/>
  </p:sldLayoutIdLst>
  <p:timing>
    <p:tnLst>
      <p:par>
        <p:cTn id="1" dur="indefinite" restart="never" nodeType="tmRoot"/>
      </p:par>
    </p:tnLst>
  </p:timing>
  <p:hf hdr="0"/>
  <p:txStyles>
    <p:titleStyle>
      <a:lvl1pPr algn="l" rtl="0" eaLnBrk="1" fontAlgn="base" hangingPunct="1">
        <a:spcBef>
          <a:spcPct val="0"/>
        </a:spcBef>
        <a:spcAft>
          <a:spcPct val="0"/>
        </a:spcAft>
        <a:defRPr sz="2400">
          <a:solidFill>
            <a:schemeClr val="accent1"/>
          </a:solidFill>
          <a:latin typeface="+mj-lt"/>
          <a:ea typeface="+mj-ea"/>
          <a:cs typeface="+mj-cs"/>
        </a:defRPr>
      </a:lvl1pPr>
      <a:lvl2pPr algn="l" rtl="0" eaLnBrk="1" fontAlgn="base" hangingPunct="1">
        <a:spcBef>
          <a:spcPct val="0"/>
        </a:spcBef>
        <a:spcAft>
          <a:spcPct val="0"/>
        </a:spcAft>
        <a:defRPr sz="2400">
          <a:solidFill>
            <a:schemeClr val="accent1"/>
          </a:solidFill>
          <a:latin typeface="Arial" pitchFamily="34" charset="0"/>
          <a:ea typeface="STKaiti" pitchFamily="2" charset="-122"/>
          <a:cs typeface="Geneva" pitchFamily="34" charset="0"/>
        </a:defRPr>
      </a:lvl2pPr>
      <a:lvl3pPr algn="l" rtl="0" eaLnBrk="1" fontAlgn="base" hangingPunct="1">
        <a:spcBef>
          <a:spcPct val="0"/>
        </a:spcBef>
        <a:spcAft>
          <a:spcPct val="0"/>
        </a:spcAft>
        <a:defRPr sz="2400">
          <a:solidFill>
            <a:schemeClr val="accent1"/>
          </a:solidFill>
          <a:latin typeface="Arial" pitchFamily="34" charset="0"/>
          <a:ea typeface="STKaiti" pitchFamily="2" charset="-122"/>
          <a:cs typeface="Geneva" pitchFamily="34" charset="0"/>
        </a:defRPr>
      </a:lvl3pPr>
      <a:lvl4pPr algn="l" rtl="0" eaLnBrk="1" fontAlgn="base" hangingPunct="1">
        <a:spcBef>
          <a:spcPct val="0"/>
        </a:spcBef>
        <a:spcAft>
          <a:spcPct val="0"/>
        </a:spcAft>
        <a:defRPr sz="2400">
          <a:solidFill>
            <a:schemeClr val="accent1"/>
          </a:solidFill>
          <a:latin typeface="Arial" pitchFamily="34" charset="0"/>
          <a:ea typeface="STKaiti" pitchFamily="2" charset="-122"/>
          <a:cs typeface="Geneva" pitchFamily="34" charset="0"/>
        </a:defRPr>
      </a:lvl4pPr>
      <a:lvl5pPr algn="l" rtl="0" eaLnBrk="1" fontAlgn="base" hangingPunct="1">
        <a:spcBef>
          <a:spcPct val="0"/>
        </a:spcBef>
        <a:spcAft>
          <a:spcPct val="0"/>
        </a:spcAft>
        <a:defRPr sz="2400">
          <a:solidFill>
            <a:schemeClr val="accent1"/>
          </a:solidFill>
          <a:latin typeface="Arial" pitchFamily="34" charset="0"/>
          <a:ea typeface="STKaiti" pitchFamily="2" charset="-122"/>
          <a:cs typeface="Geneva" pitchFamily="34" charset="0"/>
        </a:defRPr>
      </a:lvl5pPr>
      <a:lvl6pPr marL="457200" algn="l" rtl="0" eaLnBrk="1" fontAlgn="base" hangingPunct="1">
        <a:spcBef>
          <a:spcPct val="0"/>
        </a:spcBef>
        <a:spcAft>
          <a:spcPct val="0"/>
        </a:spcAft>
        <a:defRPr sz="2400">
          <a:solidFill>
            <a:schemeClr val="accent1"/>
          </a:solidFill>
          <a:latin typeface="Arial" pitchFamily="34" charset="0"/>
          <a:ea typeface="ヒラギノ角ゴ Pro W3" pitchFamily="124" charset="-128"/>
          <a:cs typeface="Geneva" pitchFamily="34" charset="0"/>
        </a:defRPr>
      </a:lvl6pPr>
      <a:lvl7pPr marL="914400" algn="l" rtl="0" eaLnBrk="1" fontAlgn="base" hangingPunct="1">
        <a:spcBef>
          <a:spcPct val="0"/>
        </a:spcBef>
        <a:spcAft>
          <a:spcPct val="0"/>
        </a:spcAft>
        <a:defRPr sz="2400">
          <a:solidFill>
            <a:schemeClr val="accent1"/>
          </a:solidFill>
          <a:latin typeface="Arial" pitchFamily="34" charset="0"/>
          <a:ea typeface="ヒラギノ角ゴ Pro W3" pitchFamily="124" charset="-128"/>
          <a:cs typeface="Geneva" pitchFamily="34" charset="0"/>
        </a:defRPr>
      </a:lvl7pPr>
      <a:lvl8pPr marL="1371600" algn="l" rtl="0" eaLnBrk="1" fontAlgn="base" hangingPunct="1">
        <a:spcBef>
          <a:spcPct val="0"/>
        </a:spcBef>
        <a:spcAft>
          <a:spcPct val="0"/>
        </a:spcAft>
        <a:defRPr sz="2400">
          <a:solidFill>
            <a:schemeClr val="accent1"/>
          </a:solidFill>
          <a:latin typeface="Arial" pitchFamily="34" charset="0"/>
          <a:ea typeface="ヒラギノ角ゴ Pro W3" pitchFamily="124" charset="-128"/>
          <a:cs typeface="Geneva" pitchFamily="34" charset="0"/>
        </a:defRPr>
      </a:lvl8pPr>
      <a:lvl9pPr marL="1828800" algn="l" rtl="0" eaLnBrk="1" fontAlgn="base" hangingPunct="1">
        <a:spcBef>
          <a:spcPct val="0"/>
        </a:spcBef>
        <a:spcAft>
          <a:spcPct val="0"/>
        </a:spcAft>
        <a:defRPr sz="2400">
          <a:solidFill>
            <a:schemeClr val="accent1"/>
          </a:solidFill>
          <a:latin typeface="Arial" pitchFamily="34" charset="0"/>
          <a:ea typeface="ヒラギノ角ゴ Pro W3" pitchFamily="124" charset="-128"/>
          <a:cs typeface="Geneva" pitchFamily="34" charset="0"/>
        </a:defRPr>
      </a:lvl9pPr>
    </p:titleStyle>
    <p:bodyStyle>
      <a:lvl1pPr marL="171450" indent="-171450" algn="l" defTabSz="1838325" rtl="0" eaLnBrk="1" fontAlgn="base" hangingPunct="1">
        <a:spcBef>
          <a:spcPct val="75000"/>
        </a:spcBef>
        <a:spcAft>
          <a:spcPct val="0"/>
        </a:spcAft>
        <a:buClr>
          <a:srgbClr val="97999B"/>
        </a:buClr>
        <a:buSzPct val="100000"/>
        <a:buFont typeface="Symbol"/>
        <a:buChar char="·"/>
        <a:defRPr sz="1400" b="0">
          <a:solidFill>
            <a:srgbClr val="53565A"/>
          </a:solidFill>
          <a:latin typeface="+mn-lt"/>
          <a:ea typeface="+mn-ea"/>
          <a:cs typeface="+mn-cs"/>
        </a:defRPr>
      </a:lvl1pPr>
      <a:lvl2pPr marL="342900" indent="-171450" algn="l" defTabSz="1838325" rtl="0" eaLnBrk="1" fontAlgn="base" hangingPunct="1">
        <a:spcBef>
          <a:spcPct val="25000"/>
        </a:spcBef>
        <a:spcAft>
          <a:spcPct val="0"/>
        </a:spcAft>
        <a:buClr>
          <a:srgbClr val="97999B"/>
        </a:buClr>
        <a:buSzPct val="100000"/>
        <a:buFont typeface="Arial"/>
        <a:buChar char="–"/>
        <a:defRPr sz="1400" b="0">
          <a:solidFill>
            <a:srgbClr val="53565A"/>
          </a:solidFill>
          <a:latin typeface="+mn-lt"/>
          <a:ea typeface="+mn-ea"/>
          <a:cs typeface="+mn-cs"/>
        </a:defRPr>
      </a:lvl2pPr>
      <a:lvl3pPr marL="514350" indent="-171450" algn="l" defTabSz="1838325" rtl="0" eaLnBrk="1" fontAlgn="base" hangingPunct="1">
        <a:spcBef>
          <a:spcPct val="25000"/>
        </a:spcBef>
        <a:spcAft>
          <a:spcPct val="0"/>
        </a:spcAft>
        <a:buClr>
          <a:srgbClr val="97999B"/>
        </a:buClr>
        <a:buSzPct val="100000"/>
        <a:buFont typeface="Symbol"/>
        <a:buChar char="·"/>
        <a:defRPr sz="1400" b="0">
          <a:solidFill>
            <a:srgbClr val="53565A"/>
          </a:solidFill>
          <a:latin typeface="+mn-lt"/>
          <a:ea typeface="+mn-ea"/>
          <a:cs typeface="+mn-cs"/>
        </a:defRPr>
      </a:lvl3pPr>
      <a:lvl4pPr marL="685800" indent="-171450" algn="l" defTabSz="1838325" rtl="0" eaLnBrk="1" fontAlgn="base" hangingPunct="1">
        <a:spcBef>
          <a:spcPct val="25000"/>
        </a:spcBef>
        <a:spcAft>
          <a:spcPct val="0"/>
        </a:spcAft>
        <a:buClr>
          <a:srgbClr val="97999B"/>
        </a:buClr>
        <a:buSzPct val="100000"/>
        <a:buFont typeface="Arial"/>
        <a:buChar char="–"/>
        <a:defRPr sz="1400" b="0">
          <a:solidFill>
            <a:srgbClr val="53565A"/>
          </a:solidFill>
          <a:latin typeface="+mn-lt"/>
          <a:ea typeface="+mn-ea"/>
          <a:cs typeface="+mn-cs"/>
        </a:defRPr>
      </a:lvl4pPr>
      <a:lvl5pPr marL="857250" indent="-171450" algn="l" defTabSz="1838325" rtl="0" eaLnBrk="1" fontAlgn="base" hangingPunct="1">
        <a:spcBef>
          <a:spcPct val="25000"/>
        </a:spcBef>
        <a:spcAft>
          <a:spcPct val="0"/>
        </a:spcAft>
        <a:buClr>
          <a:srgbClr val="97999B"/>
        </a:buClr>
        <a:buSzPct val="100000"/>
        <a:buFont typeface="Symbol"/>
        <a:buChar char="·"/>
        <a:defRPr sz="1400" b="0">
          <a:solidFill>
            <a:srgbClr val="53565A"/>
          </a:solidFill>
          <a:latin typeface="+mn-lt"/>
          <a:ea typeface="+mn-ea"/>
          <a:cs typeface="+mn-cs"/>
        </a:defRPr>
      </a:lvl5pPr>
      <a:lvl6pPr marL="1028700" indent="-171450" algn="l" defTabSz="1838325" rtl="0" eaLnBrk="1" fontAlgn="base" hangingPunct="1">
        <a:spcBef>
          <a:spcPct val="25000"/>
        </a:spcBef>
        <a:spcAft>
          <a:spcPct val="0"/>
        </a:spcAft>
        <a:buClr>
          <a:srgbClr val="97999B"/>
        </a:buClr>
        <a:buSzPct val="100000"/>
        <a:buFont typeface="Arial"/>
        <a:buChar char="–"/>
        <a:defRPr sz="1400" b="0">
          <a:solidFill>
            <a:srgbClr val="53565A"/>
          </a:solidFill>
          <a:latin typeface="+mn-lt"/>
          <a:ea typeface="+mn-ea"/>
          <a:cs typeface="+mn-cs"/>
        </a:defRPr>
      </a:lvl6pPr>
      <a:lvl7pPr marL="1200150" indent="-171450" algn="l" defTabSz="1838325" rtl="0" eaLnBrk="1" fontAlgn="base" hangingPunct="1">
        <a:spcBef>
          <a:spcPct val="25000"/>
        </a:spcBef>
        <a:spcAft>
          <a:spcPct val="0"/>
        </a:spcAft>
        <a:buClr>
          <a:srgbClr val="97999B"/>
        </a:buClr>
        <a:buSzPct val="100000"/>
        <a:buFont typeface="Symbol"/>
        <a:buChar char="·"/>
        <a:defRPr sz="1400" b="0">
          <a:solidFill>
            <a:srgbClr val="53565A"/>
          </a:solidFill>
          <a:latin typeface="+mn-lt"/>
          <a:ea typeface="+mn-ea"/>
          <a:cs typeface="+mn-cs"/>
        </a:defRPr>
      </a:lvl7pPr>
      <a:lvl8pPr marL="1371600" indent="-171450" algn="l" defTabSz="1838325" rtl="0" eaLnBrk="1" fontAlgn="base" hangingPunct="1">
        <a:spcBef>
          <a:spcPct val="25000"/>
        </a:spcBef>
        <a:spcAft>
          <a:spcPct val="0"/>
        </a:spcAft>
        <a:buClr>
          <a:srgbClr val="97999B"/>
        </a:buClr>
        <a:buSzPct val="100000"/>
        <a:buFont typeface="Arial"/>
        <a:buChar char="–"/>
        <a:defRPr sz="1400" b="0">
          <a:solidFill>
            <a:srgbClr val="53565A"/>
          </a:solidFill>
          <a:latin typeface="+mn-lt"/>
          <a:ea typeface="+mn-ea"/>
          <a:cs typeface="+mn-cs"/>
        </a:defRPr>
      </a:lvl8pPr>
      <a:lvl9pPr marL="1543050" indent="-171450" algn="l" defTabSz="1838325" rtl="0" eaLnBrk="1" fontAlgn="base" hangingPunct="1">
        <a:spcBef>
          <a:spcPct val="25000"/>
        </a:spcBef>
        <a:spcAft>
          <a:spcPct val="0"/>
        </a:spcAft>
        <a:buClr>
          <a:srgbClr val="97999B"/>
        </a:buClr>
        <a:buSzPct val="100000"/>
        <a:buFont typeface="Symbol"/>
        <a:buChar char="·"/>
        <a:defRPr sz="1400" b="0">
          <a:solidFill>
            <a:srgbClr val="53565A"/>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1.xml"/><Relationship Id="rId5" Type="http://schemas.openxmlformats.org/officeDocument/2006/relationships/image" Target="../media/image4.wmf"/><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hyperlink" Target="https://home.cards.citidirect.com/" TargetMode="External"/><Relationship Id="rId2" Type="http://schemas.openxmlformats.org/officeDocument/2006/relationships/slideLayout" Target="../slideLayouts/slideLayout9.xml"/><Relationship Id="rId1" Type="http://schemas.openxmlformats.org/officeDocument/2006/relationships/tags" Target="../tags/tag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9.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9.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9.xml"/><Relationship Id="rId1" Type="http://schemas.openxmlformats.org/officeDocument/2006/relationships/tags" Target="../tags/tag5.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9.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14.png"/><Relationship Id="rId2" Type="http://schemas.openxmlformats.org/officeDocument/2006/relationships/slideLayout" Target="../slideLayouts/slideLayout8.xml"/><Relationship Id="rId1" Type="http://schemas.openxmlformats.org/officeDocument/2006/relationships/tags" Target="../tags/tag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5" name="Picture 1" descr="G:\CTS - (formerly GTS)\_CTS Templates\Pitchbook Covers\981531\A4_Version\Archive\981531_CTS_A4_v3.jpg"/>
          <p:cNvPicPr>
            <a:picLocks noChangeAspect="1" noChangeArrowheads="1"/>
          </p:cNvPicPr>
          <p:nvPr/>
        </p:nvPicPr>
        <p:blipFill>
          <a:blip r:embed="rId3"/>
          <a:srcRect/>
          <a:stretch>
            <a:fillRect/>
          </a:stretch>
        </p:blipFill>
        <p:spPr bwMode="gray">
          <a:xfrm>
            <a:off x="0" y="1006475"/>
            <a:ext cx="9912350" cy="2565400"/>
          </a:xfrm>
          <a:prstGeom prst="rect">
            <a:avLst/>
          </a:prstGeom>
          <a:noFill/>
        </p:spPr>
      </p:pic>
      <p:sp>
        <p:nvSpPr>
          <p:cNvPr id="114692" name="Rectangle 4"/>
          <p:cNvSpPr>
            <a:spLocks noGrp="1" noChangeArrowheads="1"/>
          </p:cNvSpPr>
          <p:nvPr>
            <p:ph type="subTitle" idx="1"/>
          </p:nvPr>
        </p:nvSpPr>
        <p:spPr bwMode="gray">
          <a:xfrm>
            <a:off x="152400" y="5432425"/>
            <a:ext cx="9601200" cy="796925"/>
          </a:xfrm>
        </p:spPr>
        <p:txBody>
          <a:bodyPr/>
          <a:lstStyle/>
          <a:p>
            <a:r>
              <a:rPr lang="en-GB" dirty="0" smtClean="0"/>
              <a:t>Citi Commercial Cards</a:t>
            </a:r>
            <a:endParaRPr lang="en-GB" dirty="0"/>
          </a:p>
        </p:txBody>
      </p:sp>
      <p:sp>
        <p:nvSpPr>
          <p:cNvPr id="114691" name="Rectangle 3"/>
          <p:cNvSpPr>
            <a:spLocks noGrp="1" noChangeArrowheads="1"/>
          </p:cNvSpPr>
          <p:nvPr>
            <p:ph type="ctrTitle"/>
          </p:nvPr>
        </p:nvSpPr>
        <p:spPr bwMode="gray">
          <a:xfrm>
            <a:off x="152400" y="4622482"/>
            <a:ext cx="9601200" cy="492443"/>
          </a:xfrm>
          <a:ln/>
        </p:spPr>
        <p:txBody>
          <a:bodyPr/>
          <a:lstStyle/>
          <a:p>
            <a:r>
              <a:rPr lang="en-GB" dirty="0" smtClean="0"/>
              <a:t>CitiManager – </a:t>
            </a:r>
            <a:r>
              <a:rPr lang="en-US" altLang="en-US" dirty="0" smtClean="0"/>
              <a:t>Set Passcode Process</a:t>
            </a:r>
            <a:endParaRPr lang="en-GB" dirty="0"/>
          </a:p>
        </p:txBody>
      </p:sp>
      <p:grpSp>
        <p:nvGrpSpPr>
          <p:cNvPr id="13" name="Group 12"/>
          <p:cNvGrpSpPr/>
          <p:nvPr/>
        </p:nvGrpSpPr>
        <p:grpSpPr bwMode="gray">
          <a:xfrm>
            <a:off x="-3175" y="0"/>
            <a:ext cx="9912350" cy="6858001"/>
            <a:chOff x="-3175" y="0"/>
            <a:chExt cx="9912350" cy="6858001"/>
          </a:xfrm>
        </p:grpSpPr>
        <p:pic>
          <p:nvPicPr>
            <p:cNvPr id="36866" name="Picture 2" descr="G:\CTS - (formerly GTS)\_CTS Templates\Pitchbook Covers\981531\A4_Version\Archive\981531_CTS_A4_wave.jpg"/>
            <p:cNvPicPr>
              <a:picLocks noChangeAspect="1" noChangeArrowheads="1"/>
            </p:cNvPicPr>
            <p:nvPr/>
          </p:nvPicPr>
          <p:blipFill>
            <a:blip r:embed="rId4"/>
            <a:srcRect/>
            <a:stretch>
              <a:fillRect/>
            </a:stretch>
          </p:blipFill>
          <p:spPr bwMode="gray">
            <a:xfrm>
              <a:off x="-3175" y="0"/>
              <a:ext cx="9912350" cy="1009650"/>
            </a:xfrm>
            <a:prstGeom prst="rect">
              <a:avLst/>
            </a:prstGeom>
            <a:noFill/>
          </p:spPr>
        </p:pic>
        <p:sp>
          <p:nvSpPr>
            <p:cNvPr id="114697" name="Rectangle 9"/>
            <p:cNvSpPr>
              <a:spLocks noChangeArrowheads="1"/>
            </p:cNvSpPr>
            <p:nvPr/>
          </p:nvSpPr>
          <p:spPr bwMode="gray">
            <a:xfrm>
              <a:off x="9228138" y="6481763"/>
              <a:ext cx="677863" cy="376238"/>
            </a:xfrm>
            <a:prstGeom prst="rect">
              <a:avLst/>
            </a:prstGeom>
            <a:solidFill>
              <a:schemeClr val="bg1"/>
            </a:solidFill>
            <a:ln>
              <a:noFill/>
            </a:ln>
            <a:effectLst/>
            <a:extLst>
              <a:ext uri="{91240B29-F687-4F45-9708-019B960494DF}">
                <a14:hiddenLine xmlns:a14="http://schemas.microsoft.com/office/drawing/2010/main" w="6350">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pic>
        <p:nvPicPr>
          <p:cNvPr id="114695" name="Picture 11" descr="citi-r_1c-red_rev_rgb"/>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gray">
          <a:xfrm>
            <a:off x="9043988" y="452438"/>
            <a:ext cx="763587"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696" name="Text Box 8"/>
          <p:cNvSpPr txBox="1">
            <a:spLocks noChangeArrowheads="1"/>
          </p:cNvSpPr>
          <p:nvPr/>
        </p:nvSpPr>
        <p:spPr bwMode="gray">
          <a:xfrm>
            <a:off x="161925" y="556311"/>
            <a:ext cx="8393113" cy="271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algn="l" eaLnBrk="0" hangingPunct="0">
              <a:defRPr sz="1400">
                <a:solidFill>
                  <a:schemeClr val="tx1"/>
                </a:solidFill>
                <a:latin typeface="Arial" pitchFamily="34" charset="0"/>
                <a:ea typeface="ヒラギノ角ゴ Pro W3" pitchFamily="124" charset="-128"/>
              </a:defRPr>
            </a:lvl1pPr>
            <a:lvl2pPr marL="742950" indent="-285750" algn="l" eaLnBrk="0" hangingPunct="0">
              <a:defRPr sz="1400">
                <a:solidFill>
                  <a:schemeClr val="tx1"/>
                </a:solidFill>
                <a:latin typeface="Arial" pitchFamily="34" charset="0"/>
                <a:ea typeface="ヒラギノ角ゴ Pro W3" pitchFamily="124" charset="-128"/>
              </a:defRPr>
            </a:lvl2pPr>
            <a:lvl3pPr marL="1143000" indent="-228600" algn="l" eaLnBrk="0" hangingPunct="0">
              <a:defRPr sz="1400">
                <a:solidFill>
                  <a:schemeClr val="tx1"/>
                </a:solidFill>
                <a:latin typeface="Arial" pitchFamily="34" charset="0"/>
                <a:ea typeface="ヒラギノ角ゴ Pro W3" pitchFamily="124" charset="-128"/>
              </a:defRPr>
            </a:lvl3pPr>
            <a:lvl4pPr marL="1600200" indent="-228600" algn="l" eaLnBrk="0" hangingPunct="0">
              <a:defRPr sz="1400">
                <a:solidFill>
                  <a:schemeClr val="tx1"/>
                </a:solidFill>
                <a:latin typeface="Arial" pitchFamily="34" charset="0"/>
                <a:ea typeface="ヒラギノ角ゴ Pro W3" pitchFamily="124" charset="-128"/>
              </a:defRPr>
            </a:lvl4pPr>
            <a:lvl5pPr marL="2057400" indent="-228600" algn="l" eaLnBrk="0" hangingPunct="0">
              <a:defRPr sz="1400">
                <a:solidFill>
                  <a:schemeClr val="tx1"/>
                </a:solidFill>
                <a:latin typeface="Arial" pitchFamily="34" charset="0"/>
                <a:ea typeface="ヒラギノ角ゴ Pro W3" pitchFamily="124" charset="-128"/>
              </a:defRPr>
            </a:lvl5pPr>
            <a:lvl6pPr marL="2514600" indent="-228600" eaLnBrk="0" fontAlgn="base" hangingPunct="0">
              <a:spcBef>
                <a:spcPct val="0"/>
              </a:spcBef>
              <a:spcAft>
                <a:spcPct val="0"/>
              </a:spcAft>
              <a:defRPr sz="1400">
                <a:solidFill>
                  <a:schemeClr val="tx1"/>
                </a:solidFill>
                <a:latin typeface="Arial" pitchFamily="34" charset="0"/>
                <a:ea typeface="ヒラギノ角ゴ Pro W3" pitchFamily="124" charset="-128"/>
              </a:defRPr>
            </a:lvl6pPr>
            <a:lvl7pPr marL="2971800" indent="-228600" eaLnBrk="0" fontAlgn="base" hangingPunct="0">
              <a:spcBef>
                <a:spcPct val="0"/>
              </a:spcBef>
              <a:spcAft>
                <a:spcPct val="0"/>
              </a:spcAft>
              <a:defRPr sz="1400">
                <a:solidFill>
                  <a:schemeClr val="tx1"/>
                </a:solidFill>
                <a:latin typeface="Arial" pitchFamily="34" charset="0"/>
                <a:ea typeface="ヒラギノ角ゴ Pro W3" pitchFamily="124" charset="-128"/>
              </a:defRPr>
            </a:lvl7pPr>
            <a:lvl8pPr marL="3429000" indent="-228600" eaLnBrk="0" fontAlgn="base" hangingPunct="0">
              <a:spcBef>
                <a:spcPct val="0"/>
              </a:spcBef>
              <a:spcAft>
                <a:spcPct val="0"/>
              </a:spcAft>
              <a:defRPr sz="1400">
                <a:solidFill>
                  <a:schemeClr val="tx1"/>
                </a:solidFill>
                <a:latin typeface="Arial" pitchFamily="34" charset="0"/>
                <a:ea typeface="ヒラギノ角ゴ Pro W3" pitchFamily="124" charset="-128"/>
              </a:defRPr>
            </a:lvl8pPr>
            <a:lvl9pPr marL="3886200" indent="-228600" eaLnBrk="0" fontAlgn="base" hangingPunct="0">
              <a:spcBef>
                <a:spcPct val="0"/>
              </a:spcBef>
              <a:spcAft>
                <a:spcPct val="0"/>
              </a:spcAft>
              <a:defRPr sz="1400">
                <a:solidFill>
                  <a:schemeClr val="tx1"/>
                </a:solidFill>
                <a:latin typeface="Arial" pitchFamily="34" charset="0"/>
                <a:ea typeface="ヒラギノ角ゴ Pro W3" pitchFamily="124" charset="-128"/>
              </a:defRPr>
            </a:lvl9pPr>
          </a:lstStyle>
          <a:p>
            <a:pPr eaLnBrk="1" hangingPunct="1">
              <a:lnSpc>
                <a:spcPts val="2400"/>
              </a:lnSpc>
            </a:pPr>
            <a:r>
              <a:rPr lang="en-GB" dirty="0">
                <a:solidFill>
                  <a:schemeClr val="bg1"/>
                </a:solidFill>
              </a:rPr>
              <a:t>Treasury and Trade Solutions</a:t>
            </a:r>
          </a:p>
        </p:txBody>
      </p:sp>
    </p:spTree>
    <p:custDataLst>
      <p:tags r:id="rId1"/>
    </p:custDataLst>
    <p:extLst>
      <p:ext uri="{BB962C8B-B14F-4D97-AF65-F5344CB8AC3E}">
        <p14:creationId xmlns:p14="http://schemas.microsoft.com/office/powerpoint/2010/main" val="11210014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24967" y="88946"/>
            <a:ext cx="9540000" cy="360000"/>
          </a:xfrm>
        </p:spPr>
        <p:txBody>
          <a:bodyPr/>
          <a:lstStyle/>
          <a:p>
            <a:pPr eaLnBrk="1" hangingPunct="1"/>
            <a:r>
              <a:rPr lang="en-GB" altLang="en-US" dirty="0" smtClean="0">
                <a:cs typeface="Tahoma" pitchFamily="34" charset="0"/>
              </a:rPr>
              <a:t>CitiManager</a:t>
            </a:r>
            <a:r>
              <a:rPr lang="en-GB" altLang="en-US" b="1" dirty="0" smtClean="0">
                <a:cs typeface="Tahoma" pitchFamily="34" charset="0"/>
              </a:rPr>
              <a:t> </a:t>
            </a:r>
            <a:r>
              <a:rPr lang="en-GB" altLang="en-US" dirty="0" smtClean="0">
                <a:latin typeface="Verdana" pitchFamily="34" charset="0"/>
                <a:cs typeface="Tahoma" pitchFamily="34" charset="0"/>
              </a:rPr>
              <a:t>–</a:t>
            </a:r>
            <a:r>
              <a:rPr lang="en-GB" altLang="en-US" dirty="0" smtClean="0">
                <a:cs typeface="Tahoma" pitchFamily="34" charset="0"/>
              </a:rPr>
              <a:t> </a:t>
            </a:r>
            <a:r>
              <a:rPr lang="en-US" altLang="en-US" dirty="0" smtClean="0"/>
              <a:t>Set Passcodes</a:t>
            </a:r>
          </a:p>
        </p:txBody>
      </p:sp>
      <p:sp>
        <p:nvSpPr>
          <p:cNvPr id="7171" name="TextBox 8" descr="[Text]"/>
          <p:cNvSpPr txBox="1">
            <a:spLocks noChangeArrowheads="1"/>
          </p:cNvSpPr>
          <p:nvPr/>
        </p:nvSpPr>
        <p:spPr bwMode="auto">
          <a:xfrm>
            <a:off x="198120" y="795528"/>
            <a:ext cx="9286875" cy="57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75000"/>
              </a:spcBef>
              <a:buClr>
                <a:srgbClr val="DC241F"/>
              </a:buClr>
              <a:buFont typeface="Wingdings 2" pitchFamily="18" charset="2"/>
              <a:buChar char=""/>
              <a:defRPr>
                <a:solidFill>
                  <a:schemeClr val="accent2"/>
                </a:solidFill>
                <a:latin typeface="Arial" charset="0"/>
              </a:defRPr>
            </a:lvl1pPr>
            <a:lvl2pPr marL="742950" indent="-285750" algn="l" eaLnBrk="0" hangingPunct="0">
              <a:spcBef>
                <a:spcPct val="25000"/>
              </a:spcBef>
              <a:buClr>
                <a:srgbClr val="DC241F"/>
              </a:buClr>
              <a:buFont typeface="Arial" charset="0"/>
              <a:buChar char="–"/>
              <a:defRPr>
                <a:solidFill>
                  <a:schemeClr val="accent2"/>
                </a:solidFill>
                <a:latin typeface="Arial" charset="0"/>
              </a:defRPr>
            </a:lvl2pPr>
            <a:lvl3pPr marL="1143000" indent="-228600" algn="l" eaLnBrk="0" hangingPunct="0">
              <a:spcBef>
                <a:spcPct val="25000"/>
              </a:spcBef>
              <a:buClr>
                <a:srgbClr val="DC241F"/>
              </a:buClr>
              <a:buSzPct val="90000"/>
              <a:buFont typeface="Wingdings" pitchFamily="2" charset="2"/>
              <a:buChar char="§"/>
              <a:defRPr>
                <a:solidFill>
                  <a:schemeClr val="accent2"/>
                </a:solidFill>
                <a:latin typeface="Arial" charset="0"/>
              </a:defRPr>
            </a:lvl3pPr>
            <a:lvl4pPr marL="1600200" indent="-228600" algn="l" eaLnBrk="0" hangingPunct="0">
              <a:spcBef>
                <a:spcPct val="25000"/>
              </a:spcBef>
              <a:buClr>
                <a:srgbClr val="DC241F"/>
              </a:buClr>
              <a:buFont typeface="Wingdings 2" pitchFamily="18" charset="2"/>
              <a:buChar char=""/>
              <a:defRPr>
                <a:solidFill>
                  <a:schemeClr val="accent2"/>
                </a:solidFill>
                <a:latin typeface="Arial" charset="0"/>
              </a:defRPr>
            </a:lvl4pPr>
            <a:lvl5pPr marL="2057400" indent="-228600" algn="l" eaLnBrk="0" hangingPunct="0">
              <a:spcBef>
                <a:spcPct val="25000"/>
              </a:spcBef>
              <a:buClr>
                <a:srgbClr val="DC241F"/>
              </a:buClr>
              <a:buFont typeface="Arial" charset="0"/>
              <a:buChar char="–"/>
              <a:defRPr>
                <a:solidFill>
                  <a:schemeClr val="accent2"/>
                </a:solidFill>
                <a:latin typeface="Arial" charset="0"/>
              </a:defRPr>
            </a:lvl5pPr>
            <a:lvl6pPr marL="25146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6pPr>
            <a:lvl7pPr marL="29718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7pPr>
            <a:lvl8pPr marL="34290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8pPr>
            <a:lvl9pPr marL="38862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9pPr>
          </a:lstStyle>
          <a:p>
            <a:pPr eaLnBrk="1" hangingPunct="1">
              <a:spcBef>
                <a:spcPct val="0"/>
              </a:spcBef>
              <a:buClrTx/>
              <a:buFontTx/>
              <a:buNone/>
            </a:pPr>
            <a:r>
              <a:rPr lang="en-US" altLang="en-US" b="1" i="1" dirty="0">
                <a:solidFill>
                  <a:schemeClr val="tx1"/>
                </a:solidFill>
                <a:cs typeface="Arial" charset="0"/>
              </a:rPr>
              <a:t>"In this lesson you will learn how to set passcodes on your corporate hierarchy.“</a:t>
            </a:r>
          </a:p>
          <a:p>
            <a:pPr eaLnBrk="1" hangingPunct="1">
              <a:spcBef>
                <a:spcPct val="0"/>
              </a:spcBef>
              <a:buClrTx/>
              <a:buFont typeface="Wingdings 2" pitchFamily="18" charset="2"/>
              <a:buNone/>
            </a:pPr>
            <a:r>
              <a:rPr lang="en-US" altLang="en-US" dirty="0">
                <a:solidFill>
                  <a:schemeClr val="tx1"/>
                </a:solidFill>
                <a:cs typeface="Arial" charset="0"/>
              </a:rPr>
              <a:t> </a:t>
            </a:r>
          </a:p>
          <a:p>
            <a:pPr eaLnBrk="1" hangingPunct="1">
              <a:spcBef>
                <a:spcPct val="0"/>
              </a:spcBef>
              <a:buClrTx/>
              <a:buFont typeface="Wingdings 2" pitchFamily="18" charset="2"/>
              <a:buNone/>
            </a:pPr>
            <a:r>
              <a:rPr lang="en-US" altLang="en-US" b="1" i="1" dirty="0">
                <a:solidFill>
                  <a:schemeClr val="tx1"/>
                </a:solidFill>
                <a:cs typeface="Arial" charset="0"/>
              </a:rPr>
              <a:t>Under the Quick Links section on the right side, click the </a:t>
            </a:r>
            <a:r>
              <a:rPr lang="en-US" altLang="en-US" b="1" i="1" dirty="0">
                <a:solidFill>
                  <a:srgbClr val="0033CC"/>
                </a:solidFill>
                <a:cs typeface="Arial" charset="0"/>
              </a:rPr>
              <a:t>Set Passcode</a:t>
            </a:r>
            <a:r>
              <a:rPr lang="en-US" altLang="en-US" b="1" i="1" dirty="0">
                <a:solidFill>
                  <a:schemeClr val="tx1"/>
                </a:solidFill>
                <a:cs typeface="Arial" charset="0"/>
              </a:rPr>
              <a:t> link.</a:t>
            </a:r>
          </a:p>
          <a:p>
            <a:pPr eaLnBrk="1" hangingPunct="1">
              <a:spcBef>
                <a:spcPct val="0"/>
              </a:spcBef>
              <a:buClrTx/>
              <a:buFont typeface="Wingdings 2" pitchFamily="18" charset="2"/>
              <a:buNone/>
            </a:pPr>
            <a:endParaRPr lang="en-US" altLang="en-US" b="1" i="1" dirty="0">
              <a:solidFill>
                <a:schemeClr val="tx1"/>
              </a:solidFill>
              <a:cs typeface="Arial" charset="0"/>
            </a:endParaRPr>
          </a:p>
        </p:txBody>
      </p:sp>
      <p:sp>
        <p:nvSpPr>
          <p:cNvPr id="7172" name="TextBox 1"/>
          <p:cNvSpPr txBox="1">
            <a:spLocks noChangeArrowheads="1"/>
          </p:cNvSpPr>
          <p:nvPr/>
        </p:nvSpPr>
        <p:spPr bwMode="auto">
          <a:xfrm>
            <a:off x="198120" y="455803"/>
            <a:ext cx="89979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75000"/>
              </a:spcBef>
              <a:buClr>
                <a:srgbClr val="DC241F"/>
              </a:buClr>
              <a:buFont typeface="Wingdings 2" pitchFamily="18" charset="2"/>
              <a:buChar char=""/>
              <a:defRPr>
                <a:solidFill>
                  <a:schemeClr val="accent2"/>
                </a:solidFill>
                <a:latin typeface="Arial" charset="0"/>
              </a:defRPr>
            </a:lvl1pPr>
            <a:lvl2pPr marL="742950" indent="-285750" algn="l" eaLnBrk="0" hangingPunct="0">
              <a:spcBef>
                <a:spcPct val="25000"/>
              </a:spcBef>
              <a:buClr>
                <a:srgbClr val="DC241F"/>
              </a:buClr>
              <a:buFont typeface="Arial" charset="0"/>
              <a:buChar char="–"/>
              <a:defRPr>
                <a:solidFill>
                  <a:schemeClr val="accent2"/>
                </a:solidFill>
                <a:latin typeface="Arial" charset="0"/>
              </a:defRPr>
            </a:lvl2pPr>
            <a:lvl3pPr marL="1143000" indent="-228600" algn="l" eaLnBrk="0" hangingPunct="0">
              <a:spcBef>
                <a:spcPct val="25000"/>
              </a:spcBef>
              <a:buClr>
                <a:srgbClr val="DC241F"/>
              </a:buClr>
              <a:buSzPct val="90000"/>
              <a:buFont typeface="Wingdings" pitchFamily="2" charset="2"/>
              <a:buChar char="§"/>
              <a:defRPr>
                <a:solidFill>
                  <a:schemeClr val="accent2"/>
                </a:solidFill>
                <a:latin typeface="Arial" charset="0"/>
              </a:defRPr>
            </a:lvl3pPr>
            <a:lvl4pPr marL="1600200" indent="-228600" algn="l" eaLnBrk="0" hangingPunct="0">
              <a:spcBef>
                <a:spcPct val="25000"/>
              </a:spcBef>
              <a:buClr>
                <a:srgbClr val="DC241F"/>
              </a:buClr>
              <a:buFont typeface="Wingdings 2" pitchFamily="18" charset="2"/>
              <a:buChar char=""/>
              <a:defRPr>
                <a:solidFill>
                  <a:schemeClr val="accent2"/>
                </a:solidFill>
                <a:latin typeface="Arial" charset="0"/>
              </a:defRPr>
            </a:lvl4pPr>
            <a:lvl5pPr marL="2057400" indent="-228600" algn="l" eaLnBrk="0" hangingPunct="0">
              <a:spcBef>
                <a:spcPct val="25000"/>
              </a:spcBef>
              <a:buClr>
                <a:srgbClr val="DC241F"/>
              </a:buClr>
              <a:buFont typeface="Arial" charset="0"/>
              <a:buChar char="–"/>
              <a:defRPr>
                <a:solidFill>
                  <a:schemeClr val="accent2"/>
                </a:solidFill>
                <a:latin typeface="Arial" charset="0"/>
              </a:defRPr>
            </a:lvl5pPr>
            <a:lvl6pPr marL="25146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6pPr>
            <a:lvl7pPr marL="29718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7pPr>
            <a:lvl8pPr marL="34290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8pPr>
            <a:lvl9pPr marL="38862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9pPr>
          </a:lstStyle>
          <a:p>
            <a:pPr eaLnBrk="1" hangingPunct="1">
              <a:spcBef>
                <a:spcPct val="0"/>
              </a:spcBef>
              <a:buClrTx/>
              <a:buFontTx/>
              <a:buNone/>
            </a:pPr>
            <a:r>
              <a:rPr lang="en-US" altLang="en-US" sz="1600" b="1" dirty="0">
                <a:solidFill>
                  <a:srgbClr val="0070C0"/>
                </a:solidFill>
              </a:rPr>
              <a:t>Internet address: </a:t>
            </a:r>
            <a:r>
              <a:rPr lang="en-GB" altLang="en-US" sz="1600" b="1" i="1" dirty="0">
                <a:solidFill>
                  <a:srgbClr val="0033CC"/>
                </a:solidFill>
                <a:hlinkClick r:id="rId3"/>
              </a:rPr>
              <a:t> https://home.cards.citidirect.com/</a:t>
            </a:r>
            <a:endParaRPr lang="en-GB" altLang="en-US" sz="1600" b="1" i="1" dirty="0">
              <a:solidFill>
                <a:srgbClr val="0033CC"/>
              </a:solidFill>
            </a:endParaRPr>
          </a:p>
        </p:txBody>
      </p:sp>
      <p:pic>
        <p:nvPicPr>
          <p:cNvPr id="7173"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513" y="1858963"/>
            <a:ext cx="9340850" cy="37449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lgn="ctr">
                <a:solidFill>
                  <a:schemeClr val="bg2"/>
                </a:solidFill>
                <a:miter lim="800000"/>
                <a:headEnd/>
                <a:tailEnd/>
              </a14:hiddenLine>
            </a:ext>
          </a:extLst>
        </p:spPr>
      </p:pic>
      <p:sp>
        <p:nvSpPr>
          <p:cNvPr id="7174" name="Left Arrow 2"/>
          <p:cNvSpPr>
            <a:spLocks noChangeArrowheads="1"/>
          </p:cNvSpPr>
          <p:nvPr/>
        </p:nvSpPr>
        <p:spPr bwMode="auto">
          <a:xfrm rot="1905419">
            <a:off x="6642100" y="4999038"/>
            <a:ext cx="576263" cy="288925"/>
          </a:xfrm>
          <a:prstGeom prst="leftArrow">
            <a:avLst>
              <a:gd name="adj1" fmla="val 50000"/>
              <a:gd name="adj2" fmla="val 49863"/>
            </a:avLst>
          </a:prstGeom>
          <a:solidFill>
            <a:srgbClr val="FF9900"/>
          </a:solidFill>
          <a:ln w="6350" algn="ctr">
            <a:solidFill>
              <a:schemeClr val="bg2"/>
            </a:solidFill>
            <a:round/>
            <a:headEnd/>
            <a:tailEnd/>
          </a:ln>
        </p:spPr>
        <p:txBody>
          <a:bodyPr lIns="45720" rIns="45720" anchor="ctr"/>
          <a:lstStyle>
            <a:lvl1pPr algn="l" eaLnBrk="0" hangingPunct="0">
              <a:spcBef>
                <a:spcPct val="75000"/>
              </a:spcBef>
              <a:buClr>
                <a:srgbClr val="DC241F"/>
              </a:buClr>
              <a:buFont typeface="Wingdings 2" pitchFamily="18" charset="2"/>
              <a:buChar char=""/>
              <a:defRPr>
                <a:solidFill>
                  <a:schemeClr val="accent2"/>
                </a:solidFill>
                <a:latin typeface="Arial" charset="0"/>
              </a:defRPr>
            </a:lvl1pPr>
            <a:lvl2pPr marL="742950" indent="-285750" algn="l" eaLnBrk="0" hangingPunct="0">
              <a:spcBef>
                <a:spcPct val="25000"/>
              </a:spcBef>
              <a:buClr>
                <a:srgbClr val="DC241F"/>
              </a:buClr>
              <a:buFont typeface="Arial" charset="0"/>
              <a:buChar char="–"/>
              <a:defRPr>
                <a:solidFill>
                  <a:schemeClr val="accent2"/>
                </a:solidFill>
                <a:latin typeface="Arial" charset="0"/>
              </a:defRPr>
            </a:lvl2pPr>
            <a:lvl3pPr marL="1143000" indent="-228600" algn="l" eaLnBrk="0" hangingPunct="0">
              <a:spcBef>
                <a:spcPct val="25000"/>
              </a:spcBef>
              <a:buClr>
                <a:srgbClr val="DC241F"/>
              </a:buClr>
              <a:buSzPct val="90000"/>
              <a:buFont typeface="Wingdings" pitchFamily="2" charset="2"/>
              <a:buChar char="§"/>
              <a:defRPr>
                <a:solidFill>
                  <a:schemeClr val="accent2"/>
                </a:solidFill>
                <a:latin typeface="Arial" charset="0"/>
              </a:defRPr>
            </a:lvl3pPr>
            <a:lvl4pPr marL="1600200" indent="-228600" algn="l" eaLnBrk="0" hangingPunct="0">
              <a:spcBef>
                <a:spcPct val="25000"/>
              </a:spcBef>
              <a:buClr>
                <a:srgbClr val="DC241F"/>
              </a:buClr>
              <a:buFont typeface="Wingdings 2" pitchFamily="18" charset="2"/>
              <a:buChar char=""/>
              <a:defRPr>
                <a:solidFill>
                  <a:schemeClr val="accent2"/>
                </a:solidFill>
                <a:latin typeface="Arial" charset="0"/>
              </a:defRPr>
            </a:lvl4pPr>
            <a:lvl5pPr marL="2057400" indent="-228600" algn="l" eaLnBrk="0" hangingPunct="0">
              <a:spcBef>
                <a:spcPct val="25000"/>
              </a:spcBef>
              <a:buClr>
                <a:srgbClr val="DC241F"/>
              </a:buClr>
              <a:buFont typeface="Arial" charset="0"/>
              <a:buChar char="–"/>
              <a:defRPr>
                <a:solidFill>
                  <a:schemeClr val="accent2"/>
                </a:solidFill>
                <a:latin typeface="Arial" charset="0"/>
              </a:defRPr>
            </a:lvl5pPr>
            <a:lvl6pPr marL="25146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6pPr>
            <a:lvl7pPr marL="29718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7pPr>
            <a:lvl8pPr marL="34290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8pPr>
            <a:lvl9pPr marL="38862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9pPr>
          </a:lstStyle>
          <a:p>
            <a:pPr algn="ctr" eaLnBrk="1" hangingPunct="1">
              <a:spcBef>
                <a:spcPct val="0"/>
              </a:spcBef>
              <a:buClrTx/>
              <a:buFontTx/>
              <a:buNone/>
            </a:pPr>
            <a:endParaRPr lang="en-GB" altLang="en-US">
              <a:solidFill>
                <a:schemeClr val="tx1"/>
              </a:solidFill>
            </a:endParaRPr>
          </a:p>
        </p:txBody>
      </p:sp>
    </p:spTree>
    <p:custDataLst>
      <p:tags r:id="rId1"/>
    </p:custDataLst>
    <p:extLst>
      <p:ext uri="{BB962C8B-B14F-4D97-AF65-F5344CB8AC3E}">
        <p14:creationId xmlns:p14="http://schemas.microsoft.com/office/powerpoint/2010/main" val="33243656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24968" y="86394"/>
            <a:ext cx="9540000" cy="360000"/>
          </a:xfrm>
        </p:spPr>
        <p:txBody>
          <a:bodyPr/>
          <a:lstStyle/>
          <a:p>
            <a:pPr eaLnBrk="1" hangingPunct="1"/>
            <a:r>
              <a:rPr lang="en-GB" altLang="en-US" dirty="0" smtClean="0">
                <a:cs typeface="Tahoma" pitchFamily="34" charset="0"/>
              </a:rPr>
              <a:t>CitiManager</a:t>
            </a:r>
            <a:r>
              <a:rPr lang="en-GB" altLang="en-US" b="1" dirty="0" smtClean="0">
                <a:cs typeface="Tahoma" pitchFamily="34" charset="0"/>
              </a:rPr>
              <a:t> </a:t>
            </a:r>
            <a:r>
              <a:rPr lang="en-GB" altLang="en-US" dirty="0" smtClean="0">
                <a:latin typeface="Verdana" pitchFamily="34" charset="0"/>
                <a:cs typeface="Tahoma" pitchFamily="34" charset="0"/>
              </a:rPr>
              <a:t>–</a:t>
            </a:r>
            <a:r>
              <a:rPr lang="en-GB" altLang="en-US" dirty="0" smtClean="0">
                <a:cs typeface="Tahoma" pitchFamily="34" charset="0"/>
              </a:rPr>
              <a:t> </a:t>
            </a:r>
            <a:r>
              <a:rPr lang="en-US" altLang="en-US" dirty="0" smtClean="0"/>
              <a:t>Set Passcodes</a:t>
            </a:r>
          </a:p>
        </p:txBody>
      </p:sp>
      <p:sp>
        <p:nvSpPr>
          <p:cNvPr id="8195" name="TextBox 7" descr="[Step]"/>
          <p:cNvSpPr txBox="1">
            <a:spLocks noChangeArrowheads="1"/>
          </p:cNvSpPr>
          <p:nvPr/>
        </p:nvSpPr>
        <p:spPr bwMode="auto">
          <a:xfrm>
            <a:off x="198120" y="454707"/>
            <a:ext cx="9113837"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75000"/>
              </a:spcBef>
              <a:buClr>
                <a:srgbClr val="DC241F"/>
              </a:buClr>
              <a:buFont typeface="Wingdings 2" pitchFamily="18" charset="2"/>
              <a:buChar char=""/>
              <a:defRPr>
                <a:solidFill>
                  <a:schemeClr val="accent2"/>
                </a:solidFill>
                <a:latin typeface="Arial" charset="0"/>
              </a:defRPr>
            </a:lvl1pPr>
            <a:lvl2pPr marL="742950" indent="-285750" algn="l" eaLnBrk="0" hangingPunct="0">
              <a:spcBef>
                <a:spcPct val="25000"/>
              </a:spcBef>
              <a:buClr>
                <a:srgbClr val="DC241F"/>
              </a:buClr>
              <a:buFont typeface="Arial" charset="0"/>
              <a:buChar char="–"/>
              <a:defRPr>
                <a:solidFill>
                  <a:schemeClr val="accent2"/>
                </a:solidFill>
                <a:latin typeface="Arial" charset="0"/>
              </a:defRPr>
            </a:lvl2pPr>
            <a:lvl3pPr marL="1143000" indent="-228600" algn="l" eaLnBrk="0" hangingPunct="0">
              <a:spcBef>
                <a:spcPct val="25000"/>
              </a:spcBef>
              <a:buClr>
                <a:srgbClr val="DC241F"/>
              </a:buClr>
              <a:buSzPct val="90000"/>
              <a:buFont typeface="Wingdings" pitchFamily="2" charset="2"/>
              <a:buChar char="§"/>
              <a:defRPr>
                <a:solidFill>
                  <a:schemeClr val="accent2"/>
                </a:solidFill>
                <a:latin typeface="Arial" charset="0"/>
              </a:defRPr>
            </a:lvl3pPr>
            <a:lvl4pPr marL="1600200" indent="-228600" algn="l" eaLnBrk="0" hangingPunct="0">
              <a:spcBef>
                <a:spcPct val="25000"/>
              </a:spcBef>
              <a:buClr>
                <a:srgbClr val="DC241F"/>
              </a:buClr>
              <a:buFont typeface="Wingdings 2" pitchFamily="18" charset="2"/>
              <a:buChar char=""/>
              <a:defRPr>
                <a:solidFill>
                  <a:schemeClr val="accent2"/>
                </a:solidFill>
                <a:latin typeface="Arial" charset="0"/>
              </a:defRPr>
            </a:lvl4pPr>
            <a:lvl5pPr marL="2057400" indent="-228600" algn="l" eaLnBrk="0" hangingPunct="0">
              <a:spcBef>
                <a:spcPct val="25000"/>
              </a:spcBef>
              <a:buClr>
                <a:srgbClr val="DC241F"/>
              </a:buClr>
              <a:buFont typeface="Arial" charset="0"/>
              <a:buChar char="–"/>
              <a:defRPr>
                <a:solidFill>
                  <a:schemeClr val="accent2"/>
                </a:solidFill>
                <a:latin typeface="Arial" charset="0"/>
              </a:defRPr>
            </a:lvl5pPr>
            <a:lvl6pPr marL="25146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6pPr>
            <a:lvl7pPr marL="29718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7pPr>
            <a:lvl8pPr marL="34290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8pPr>
            <a:lvl9pPr marL="38862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9pPr>
          </a:lstStyle>
          <a:p>
            <a:pPr eaLnBrk="1" hangingPunct="1">
              <a:spcBef>
                <a:spcPct val="0"/>
              </a:spcBef>
              <a:buClrTx/>
              <a:buFontTx/>
              <a:buNone/>
            </a:pPr>
            <a:r>
              <a:rPr lang="en-US" altLang="en-US" b="1" dirty="0">
                <a:solidFill>
                  <a:schemeClr val="tx1"/>
                </a:solidFill>
                <a:cs typeface="Arial" charset="0"/>
              </a:rPr>
              <a:t>Step 2 </a:t>
            </a:r>
            <a:r>
              <a:rPr lang="en-US" altLang="en-US" dirty="0">
                <a:solidFill>
                  <a:schemeClr val="tx1"/>
                </a:solidFill>
                <a:cs typeface="Arial" charset="0"/>
              </a:rPr>
              <a:t>: </a:t>
            </a:r>
            <a:r>
              <a:rPr lang="en-US" altLang="en-US" dirty="0">
                <a:solidFill>
                  <a:schemeClr val="tx1"/>
                </a:solidFill>
              </a:rPr>
              <a:t>You are brought to the </a:t>
            </a:r>
            <a:r>
              <a:rPr lang="en-US" altLang="en-US" i="1" dirty="0">
                <a:solidFill>
                  <a:schemeClr val="tx1"/>
                </a:solidFill>
              </a:rPr>
              <a:t>Set/Change Hierarchy</a:t>
            </a:r>
            <a:r>
              <a:rPr lang="en-US" altLang="en-US" dirty="0">
                <a:solidFill>
                  <a:schemeClr val="tx1"/>
                </a:solidFill>
              </a:rPr>
              <a:t> screen. Click the </a:t>
            </a:r>
            <a:r>
              <a:rPr lang="en-US" altLang="en-US" b="1" dirty="0">
                <a:solidFill>
                  <a:schemeClr val="tx1"/>
                </a:solidFill>
              </a:rPr>
              <a:t>+ (plus sign)</a:t>
            </a:r>
            <a:r>
              <a:rPr lang="en-US" altLang="en-US" dirty="0">
                <a:solidFill>
                  <a:schemeClr val="tx1"/>
                </a:solidFill>
              </a:rPr>
              <a:t> to drill down to the desired hierarchy where the passcode should reside.</a:t>
            </a:r>
          </a:p>
          <a:p>
            <a:pPr eaLnBrk="1" hangingPunct="1">
              <a:spcBef>
                <a:spcPct val="0"/>
              </a:spcBef>
              <a:buClrTx/>
              <a:buFontTx/>
              <a:buNone/>
            </a:pPr>
            <a:endParaRPr lang="en-US" altLang="en-US" dirty="0">
              <a:solidFill>
                <a:schemeClr val="tx1"/>
              </a:solidFill>
            </a:endParaRPr>
          </a:p>
          <a:p>
            <a:pPr eaLnBrk="1" hangingPunct="1">
              <a:spcBef>
                <a:spcPct val="0"/>
              </a:spcBef>
              <a:buClrTx/>
              <a:buFontTx/>
              <a:buNone/>
            </a:pPr>
            <a:r>
              <a:rPr lang="en-US" altLang="en-US" dirty="0">
                <a:solidFill>
                  <a:schemeClr val="tx1"/>
                </a:solidFill>
              </a:rPr>
              <a:t>Select the hierarchy you want the passcode set at. Click the </a:t>
            </a:r>
            <a:r>
              <a:rPr lang="en-US" altLang="en-US" b="1" dirty="0">
                <a:solidFill>
                  <a:srgbClr val="0000FF"/>
                </a:solidFill>
              </a:rPr>
              <a:t>Save</a:t>
            </a:r>
            <a:r>
              <a:rPr lang="en-US" altLang="en-US" dirty="0">
                <a:solidFill>
                  <a:schemeClr val="tx1"/>
                </a:solidFill>
              </a:rPr>
              <a:t> button</a:t>
            </a:r>
            <a:endParaRPr lang="en-US" altLang="en-US" dirty="0">
              <a:solidFill>
                <a:srgbClr val="0070C0"/>
              </a:solidFill>
              <a:cs typeface="Arial" charset="0"/>
            </a:endParaRPr>
          </a:p>
        </p:txBody>
      </p:sp>
      <p:pic>
        <p:nvPicPr>
          <p:cNvPr id="8196"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775" y="1916113"/>
            <a:ext cx="9282113" cy="3313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lgn="ctr">
                <a:solidFill>
                  <a:schemeClr val="bg2"/>
                </a:solidFill>
                <a:miter lim="800000"/>
                <a:headEnd/>
                <a:tailEnd/>
              </a14:hiddenLine>
            </a:ext>
          </a:extLst>
        </p:spPr>
      </p:pic>
      <p:sp>
        <p:nvSpPr>
          <p:cNvPr id="8197" name="Left Arrow 5"/>
          <p:cNvSpPr>
            <a:spLocks noChangeArrowheads="1"/>
          </p:cNvSpPr>
          <p:nvPr/>
        </p:nvSpPr>
        <p:spPr bwMode="auto">
          <a:xfrm rot="1905419">
            <a:off x="2465388" y="4495800"/>
            <a:ext cx="576262" cy="287338"/>
          </a:xfrm>
          <a:prstGeom prst="leftArrow">
            <a:avLst>
              <a:gd name="adj1" fmla="val 50000"/>
              <a:gd name="adj2" fmla="val 50138"/>
            </a:avLst>
          </a:prstGeom>
          <a:solidFill>
            <a:srgbClr val="FF9900"/>
          </a:solidFill>
          <a:ln w="6350" algn="ctr">
            <a:solidFill>
              <a:schemeClr val="bg2"/>
            </a:solidFill>
            <a:round/>
            <a:headEnd/>
            <a:tailEnd/>
          </a:ln>
        </p:spPr>
        <p:txBody>
          <a:bodyPr lIns="45720" rIns="45720" anchor="ctr"/>
          <a:lstStyle>
            <a:lvl1pPr algn="l" eaLnBrk="0" hangingPunct="0">
              <a:spcBef>
                <a:spcPct val="75000"/>
              </a:spcBef>
              <a:buClr>
                <a:srgbClr val="DC241F"/>
              </a:buClr>
              <a:buFont typeface="Wingdings 2" pitchFamily="18" charset="2"/>
              <a:buChar char=""/>
              <a:defRPr>
                <a:solidFill>
                  <a:schemeClr val="accent2"/>
                </a:solidFill>
                <a:latin typeface="Arial" charset="0"/>
              </a:defRPr>
            </a:lvl1pPr>
            <a:lvl2pPr marL="742950" indent="-285750" algn="l" eaLnBrk="0" hangingPunct="0">
              <a:spcBef>
                <a:spcPct val="25000"/>
              </a:spcBef>
              <a:buClr>
                <a:srgbClr val="DC241F"/>
              </a:buClr>
              <a:buFont typeface="Arial" charset="0"/>
              <a:buChar char="–"/>
              <a:defRPr>
                <a:solidFill>
                  <a:schemeClr val="accent2"/>
                </a:solidFill>
                <a:latin typeface="Arial" charset="0"/>
              </a:defRPr>
            </a:lvl2pPr>
            <a:lvl3pPr marL="1143000" indent="-228600" algn="l" eaLnBrk="0" hangingPunct="0">
              <a:spcBef>
                <a:spcPct val="25000"/>
              </a:spcBef>
              <a:buClr>
                <a:srgbClr val="DC241F"/>
              </a:buClr>
              <a:buSzPct val="90000"/>
              <a:buFont typeface="Wingdings" pitchFamily="2" charset="2"/>
              <a:buChar char="§"/>
              <a:defRPr>
                <a:solidFill>
                  <a:schemeClr val="accent2"/>
                </a:solidFill>
                <a:latin typeface="Arial" charset="0"/>
              </a:defRPr>
            </a:lvl3pPr>
            <a:lvl4pPr marL="1600200" indent="-228600" algn="l" eaLnBrk="0" hangingPunct="0">
              <a:spcBef>
                <a:spcPct val="25000"/>
              </a:spcBef>
              <a:buClr>
                <a:srgbClr val="DC241F"/>
              </a:buClr>
              <a:buFont typeface="Wingdings 2" pitchFamily="18" charset="2"/>
              <a:buChar char=""/>
              <a:defRPr>
                <a:solidFill>
                  <a:schemeClr val="accent2"/>
                </a:solidFill>
                <a:latin typeface="Arial" charset="0"/>
              </a:defRPr>
            </a:lvl4pPr>
            <a:lvl5pPr marL="2057400" indent="-228600" algn="l" eaLnBrk="0" hangingPunct="0">
              <a:spcBef>
                <a:spcPct val="25000"/>
              </a:spcBef>
              <a:buClr>
                <a:srgbClr val="DC241F"/>
              </a:buClr>
              <a:buFont typeface="Arial" charset="0"/>
              <a:buChar char="–"/>
              <a:defRPr>
                <a:solidFill>
                  <a:schemeClr val="accent2"/>
                </a:solidFill>
                <a:latin typeface="Arial" charset="0"/>
              </a:defRPr>
            </a:lvl5pPr>
            <a:lvl6pPr marL="25146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6pPr>
            <a:lvl7pPr marL="29718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7pPr>
            <a:lvl8pPr marL="34290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8pPr>
            <a:lvl9pPr marL="38862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9pPr>
          </a:lstStyle>
          <a:p>
            <a:pPr algn="ctr" eaLnBrk="1" hangingPunct="1">
              <a:spcBef>
                <a:spcPct val="0"/>
              </a:spcBef>
              <a:buClrTx/>
              <a:buFontTx/>
              <a:buNone/>
            </a:pPr>
            <a:endParaRPr lang="en-GB" altLang="en-US">
              <a:solidFill>
                <a:schemeClr val="tx1"/>
              </a:solidFill>
            </a:endParaRPr>
          </a:p>
        </p:txBody>
      </p:sp>
    </p:spTree>
    <p:custDataLst>
      <p:tags r:id="rId1"/>
    </p:custDataLst>
    <p:extLst>
      <p:ext uri="{BB962C8B-B14F-4D97-AF65-F5344CB8AC3E}">
        <p14:creationId xmlns:p14="http://schemas.microsoft.com/office/powerpoint/2010/main" val="30979333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24968" y="88947"/>
            <a:ext cx="9540000" cy="360000"/>
          </a:xfrm>
        </p:spPr>
        <p:txBody>
          <a:bodyPr/>
          <a:lstStyle/>
          <a:p>
            <a:pPr eaLnBrk="1" hangingPunct="1"/>
            <a:r>
              <a:rPr lang="en-GB" altLang="en-US" smtClean="0">
                <a:cs typeface="Tahoma" pitchFamily="34" charset="0"/>
              </a:rPr>
              <a:t>CitiManager</a:t>
            </a:r>
            <a:r>
              <a:rPr lang="en-GB" altLang="en-US" b="1" smtClean="0">
                <a:cs typeface="Tahoma" pitchFamily="34" charset="0"/>
              </a:rPr>
              <a:t> </a:t>
            </a:r>
            <a:r>
              <a:rPr lang="en-GB" altLang="en-US" smtClean="0">
                <a:latin typeface="Verdana" pitchFamily="34" charset="0"/>
                <a:cs typeface="Tahoma" pitchFamily="34" charset="0"/>
              </a:rPr>
              <a:t>–</a:t>
            </a:r>
            <a:r>
              <a:rPr lang="en-GB" altLang="en-US" smtClean="0">
                <a:cs typeface="Tahoma" pitchFamily="34" charset="0"/>
              </a:rPr>
              <a:t> </a:t>
            </a:r>
            <a:r>
              <a:rPr lang="en-US" altLang="en-US" smtClean="0"/>
              <a:t>Set Passcodes</a:t>
            </a:r>
          </a:p>
        </p:txBody>
      </p:sp>
      <p:sp>
        <p:nvSpPr>
          <p:cNvPr id="9219" name="TextBox 7" descr="[Step]"/>
          <p:cNvSpPr txBox="1">
            <a:spLocks noChangeArrowheads="1"/>
          </p:cNvSpPr>
          <p:nvPr/>
        </p:nvSpPr>
        <p:spPr bwMode="auto">
          <a:xfrm>
            <a:off x="189807" y="454707"/>
            <a:ext cx="3352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75000"/>
              </a:spcBef>
              <a:buClr>
                <a:srgbClr val="DC241F"/>
              </a:buClr>
              <a:buFont typeface="Wingdings 2" pitchFamily="18" charset="2"/>
              <a:buChar char=""/>
              <a:defRPr>
                <a:solidFill>
                  <a:schemeClr val="accent2"/>
                </a:solidFill>
                <a:latin typeface="Arial" charset="0"/>
              </a:defRPr>
            </a:lvl1pPr>
            <a:lvl2pPr marL="742950" indent="-285750" algn="l" eaLnBrk="0" hangingPunct="0">
              <a:spcBef>
                <a:spcPct val="25000"/>
              </a:spcBef>
              <a:buClr>
                <a:srgbClr val="DC241F"/>
              </a:buClr>
              <a:buFont typeface="Arial" charset="0"/>
              <a:buChar char="–"/>
              <a:defRPr>
                <a:solidFill>
                  <a:schemeClr val="accent2"/>
                </a:solidFill>
                <a:latin typeface="Arial" charset="0"/>
              </a:defRPr>
            </a:lvl2pPr>
            <a:lvl3pPr marL="1143000" indent="-228600" algn="l" eaLnBrk="0" hangingPunct="0">
              <a:spcBef>
                <a:spcPct val="25000"/>
              </a:spcBef>
              <a:buClr>
                <a:srgbClr val="DC241F"/>
              </a:buClr>
              <a:buSzPct val="90000"/>
              <a:buFont typeface="Wingdings" pitchFamily="2" charset="2"/>
              <a:buChar char="§"/>
              <a:defRPr>
                <a:solidFill>
                  <a:schemeClr val="accent2"/>
                </a:solidFill>
                <a:latin typeface="Arial" charset="0"/>
              </a:defRPr>
            </a:lvl3pPr>
            <a:lvl4pPr marL="1600200" indent="-228600" algn="l" eaLnBrk="0" hangingPunct="0">
              <a:spcBef>
                <a:spcPct val="25000"/>
              </a:spcBef>
              <a:buClr>
                <a:srgbClr val="DC241F"/>
              </a:buClr>
              <a:buFont typeface="Wingdings 2" pitchFamily="18" charset="2"/>
              <a:buChar char=""/>
              <a:defRPr>
                <a:solidFill>
                  <a:schemeClr val="accent2"/>
                </a:solidFill>
                <a:latin typeface="Arial" charset="0"/>
              </a:defRPr>
            </a:lvl4pPr>
            <a:lvl5pPr marL="2057400" indent="-228600" algn="l" eaLnBrk="0" hangingPunct="0">
              <a:spcBef>
                <a:spcPct val="25000"/>
              </a:spcBef>
              <a:buClr>
                <a:srgbClr val="DC241F"/>
              </a:buClr>
              <a:buFont typeface="Arial" charset="0"/>
              <a:buChar char="–"/>
              <a:defRPr>
                <a:solidFill>
                  <a:schemeClr val="accent2"/>
                </a:solidFill>
                <a:latin typeface="Arial" charset="0"/>
              </a:defRPr>
            </a:lvl5pPr>
            <a:lvl6pPr marL="25146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6pPr>
            <a:lvl7pPr marL="29718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7pPr>
            <a:lvl8pPr marL="34290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8pPr>
            <a:lvl9pPr marL="38862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9pPr>
          </a:lstStyle>
          <a:p>
            <a:pPr eaLnBrk="1" hangingPunct="1">
              <a:spcBef>
                <a:spcPct val="0"/>
              </a:spcBef>
              <a:buClrTx/>
              <a:buFontTx/>
              <a:buNone/>
            </a:pPr>
            <a:r>
              <a:rPr lang="en-US" altLang="en-US" dirty="0">
                <a:solidFill>
                  <a:schemeClr val="tx1"/>
                </a:solidFill>
                <a:cs typeface="Arial" charset="0"/>
              </a:rPr>
              <a:t>Step 3</a:t>
            </a:r>
            <a:endParaRPr lang="en-US" altLang="en-US" dirty="0">
              <a:solidFill>
                <a:srgbClr val="0070C0"/>
              </a:solidFill>
              <a:cs typeface="Arial" charset="0"/>
            </a:endParaRPr>
          </a:p>
        </p:txBody>
      </p:sp>
      <p:sp>
        <p:nvSpPr>
          <p:cNvPr id="9220" name="TextBox 8" descr="[Text]"/>
          <p:cNvSpPr txBox="1">
            <a:spLocks noChangeArrowheads="1"/>
          </p:cNvSpPr>
          <p:nvPr/>
        </p:nvSpPr>
        <p:spPr bwMode="auto">
          <a:xfrm>
            <a:off x="271272" y="722376"/>
            <a:ext cx="9196387" cy="1901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75000"/>
              </a:spcBef>
              <a:buClr>
                <a:srgbClr val="DC241F"/>
              </a:buClr>
              <a:buFont typeface="Wingdings 2" pitchFamily="18" charset="2"/>
              <a:buChar char=""/>
              <a:defRPr>
                <a:solidFill>
                  <a:schemeClr val="accent2"/>
                </a:solidFill>
                <a:latin typeface="Arial" charset="0"/>
              </a:defRPr>
            </a:lvl1pPr>
            <a:lvl2pPr marL="742950" indent="-285750" algn="l" eaLnBrk="0" hangingPunct="0">
              <a:spcBef>
                <a:spcPct val="25000"/>
              </a:spcBef>
              <a:buClr>
                <a:srgbClr val="DC241F"/>
              </a:buClr>
              <a:buFont typeface="Arial" charset="0"/>
              <a:buChar char="–"/>
              <a:defRPr>
                <a:solidFill>
                  <a:schemeClr val="accent2"/>
                </a:solidFill>
                <a:latin typeface="Arial" charset="0"/>
              </a:defRPr>
            </a:lvl2pPr>
            <a:lvl3pPr marL="1143000" indent="-228600" algn="l" eaLnBrk="0" hangingPunct="0">
              <a:spcBef>
                <a:spcPct val="25000"/>
              </a:spcBef>
              <a:buClr>
                <a:srgbClr val="DC241F"/>
              </a:buClr>
              <a:buSzPct val="90000"/>
              <a:buFont typeface="Wingdings" pitchFamily="2" charset="2"/>
              <a:buChar char="§"/>
              <a:defRPr>
                <a:solidFill>
                  <a:schemeClr val="accent2"/>
                </a:solidFill>
                <a:latin typeface="Arial" charset="0"/>
              </a:defRPr>
            </a:lvl3pPr>
            <a:lvl4pPr marL="1600200" indent="-228600" algn="l" eaLnBrk="0" hangingPunct="0">
              <a:spcBef>
                <a:spcPct val="25000"/>
              </a:spcBef>
              <a:buClr>
                <a:srgbClr val="DC241F"/>
              </a:buClr>
              <a:buFont typeface="Wingdings 2" pitchFamily="18" charset="2"/>
              <a:buChar char=""/>
              <a:defRPr>
                <a:solidFill>
                  <a:schemeClr val="accent2"/>
                </a:solidFill>
                <a:latin typeface="Arial" charset="0"/>
              </a:defRPr>
            </a:lvl4pPr>
            <a:lvl5pPr marL="2057400" indent="-228600" algn="l" eaLnBrk="0" hangingPunct="0">
              <a:spcBef>
                <a:spcPct val="25000"/>
              </a:spcBef>
              <a:buClr>
                <a:srgbClr val="DC241F"/>
              </a:buClr>
              <a:buFont typeface="Arial" charset="0"/>
              <a:buChar char="–"/>
              <a:defRPr>
                <a:solidFill>
                  <a:schemeClr val="accent2"/>
                </a:solidFill>
                <a:latin typeface="Arial" charset="0"/>
              </a:defRPr>
            </a:lvl5pPr>
            <a:lvl6pPr marL="25146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6pPr>
            <a:lvl7pPr marL="29718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7pPr>
            <a:lvl8pPr marL="34290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8pPr>
            <a:lvl9pPr marL="38862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9pPr>
          </a:lstStyle>
          <a:p>
            <a:pPr eaLnBrk="1" hangingPunct="1">
              <a:spcBef>
                <a:spcPct val="0"/>
              </a:spcBef>
              <a:buClrTx/>
              <a:buFontTx/>
              <a:buNone/>
            </a:pPr>
            <a:r>
              <a:rPr lang="en-US" altLang="en-US" dirty="0">
                <a:solidFill>
                  <a:schemeClr val="tx1"/>
                </a:solidFill>
              </a:rPr>
              <a:t>Next the </a:t>
            </a:r>
            <a:r>
              <a:rPr lang="en-US" altLang="en-US" i="1" dirty="0">
                <a:solidFill>
                  <a:schemeClr val="tx1"/>
                </a:solidFill>
              </a:rPr>
              <a:t>Set/Change Workflow</a:t>
            </a:r>
            <a:r>
              <a:rPr lang="en-US" altLang="en-US" dirty="0">
                <a:solidFill>
                  <a:schemeClr val="tx1"/>
                </a:solidFill>
              </a:rPr>
              <a:t> screen will appear. The work flow will already be enabled.</a:t>
            </a:r>
          </a:p>
          <a:p>
            <a:pPr eaLnBrk="1" hangingPunct="1">
              <a:spcBef>
                <a:spcPct val="0"/>
              </a:spcBef>
              <a:buClrTx/>
              <a:buFontTx/>
              <a:buNone/>
            </a:pPr>
            <a:r>
              <a:rPr lang="en-US" altLang="en-US" sz="1200" i="1" dirty="0">
                <a:solidFill>
                  <a:schemeClr val="tx1"/>
                </a:solidFill>
              </a:rPr>
              <a:t>Please note: Depending on company setup there may be other approval work flows that display.</a:t>
            </a:r>
            <a:r>
              <a:rPr lang="en-US" altLang="en-US" dirty="0">
                <a:solidFill>
                  <a:schemeClr val="tx1"/>
                </a:solidFill>
              </a:rPr>
              <a:t> </a:t>
            </a:r>
          </a:p>
          <a:p>
            <a:pPr eaLnBrk="1" hangingPunct="1">
              <a:spcBef>
                <a:spcPct val="0"/>
              </a:spcBef>
              <a:buClrTx/>
              <a:buFontTx/>
              <a:buNone/>
            </a:pPr>
            <a:endParaRPr lang="en-US" altLang="en-US" dirty="0">
              <a:solidFill>
                <a:schemeClr val="tx1"/>
              </a:solidFill>
            </a:endParaRPr>
          </a:p>
          <a:p>
            <a:pPr eaLnBrk="1" hangingPunct="1">
              <a:spcBef>
                <a:spcPct val="0"/>
              </a:spcBef>
              <a:buClrTx/>
              <a:buFontTx/>
              <a:buNone/>
            </a:pPr>
            <a:r>
              <a:rPr lang="en-US" altLang="en-US" dirty="0">
                <a:solidFill>
                  <a:schemeClr val="tx1"/>
                </a:solidFill>
              </a:rPr>
              <a:t>Enter the new unique passcode into the </a:t>
            </a:r>
            <a:r>
              <a:rPr lang="en-US" altLang="en-US" b="1" dirty="0">
                <a:solidFill>
                  <a:schemeClr val="tx1"/>
                </a:solidFill>
              </a:rPr>
              <a:t>Passcode</a:t>
            </a:r>
            <a:r>
              <a:rPr lang="en-US" altLang="en-US" dirty="0">
                <a:solidFill>
                  <a:schemeClr val="tx1"/>
                </a:solidFill>
              </a:rPr>
              <a:t> field. </a:t>
            </a:r>
          </a:p>
          <a:p>
            <a:pPr eaLnBrk="1" hangingPunct="1">
              <a:spcBef>
                <a:spcPct val="0"/>
              </a:spcBef>
              <a:buClrTx/>
              <a:buFontTx/>
              <a:buNone/>
            </a:pPr>
            <a:r>
              <a:rPr lang="en-US" altLang="en-US" dirty="0">
                <a:solidFill>
                  <a:schemeClr val="tx1"/>
                </a:solidFill>
              </a:rPr>
              <a:t>You can also determine if you want the passcode to expire or not. If you select the passcode expiry option, you will need to enter the expiry date in the format of: DD/MM/CCYY.</a:t>
            </a:r>
          </a:p>
          <a:p>
            <a:pPr eaLnBrk="1" hangingPunct="1">
              <a:spcBef>
                <a:spcPct val="0"/>
              </a:spcBef>
              <a:buClrTx/>
              <a:buFontTx/>
              <a:buNone/>
            </a:pPr>
            <a:endParaRPr lang="en-US" altLang="en-US" dirty="0">
              <a:solidFill>
                <a:schemeClr val="tx1"/>
              </a:solidFill>
            </a:endParaRPr>
          </a:p>
          <a:p>
            <a:pPr eaLnBrk="1" hangingPunct="1">
              <a:spcBef>
                <a:spcPct val="0"/>
              </a:spcBef>
              <a:buClrTx/>
              <a:buFontTx/>
              <a:buNone/>
            </a:pPr>
            <a:r>
              <a:rPr lang="en-US" altLang="en-US" dirty="0">
                <a:solidFill>
                  <a:schemeClr val="tx1"/>
                </a:solidFill>
              </a:rPr>
              <a:t>Click the </a:t>
            </a:r>
            <a:r>
              <a:rPr lang="en-US" altLang="en-US" b="1" dirty="0">
                <a:solidFill>
                  <a:srgbClr val="0000FF"/>
                </a:solidFill>
              </a:rPr>
              <a:t>Continue</a:t>
            </a:r>
            <a:r>
              <a:rPr lang="en-US" altLang="en-US" dirty="0">
                <a:solidFill>
                  <a:schemeClr val="tx1"/>
                </a:solidFill>
              </a:rPr>
              <a:t> button.</a:t>
            </a:r>
          </a:p>
        </p:txBody>
      </p:sp>
      <p:pic>
        <p:nvPicPr>
          <p:cNvPr id="9221"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 y="2551176"/>
            <a:ext cx="5545137" cy="3797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lgn="ctr">
                <a:solidFill>
                  <a:schemeClr val="bg2"/>
                </a:solidFill>
                <a:miter lim="800000"/>
                <a:headEnd/>
                <a:tailEnd/>
              </a14:hiddenLine>
            </a:ext>
          </a:extLst>
        </p:spPr>
      </p:pic>
      <p:sp>
        <p:nvSpPr>
          <p:cNvPr id="9222" name="Left Arrow 8"/>
          <p:cNvSpPr>
            <a:spLocks noChangeArrowheads="1"/>
          </p:cNvSpPr>
          <p:nvPr/>
        </p:nvSpPr>
        <p:spPr bwMode="auto">
          <a:xfrm rot="1905419">
            <a:off x="2132669" y="5014573"/>
            <a:ext cx="574675" cy="287337"/>
          </a:xfrm>
          <a:prstGeom prst="leftArrow">
            <a:avLst>
              <a:gd name="adj1" fmla="val 50000"/>
              <a:gd name="adj2" fmla="val 50000"/>
            </a:avLst>
          </a:prstGeom>
          <a:solidFill>
            <a:srgbClr val="FF9900"/>
          </a:solidFill>
          <a:ln w="6350" algn="ctr">
            <a:solidFill>
              <a:schemeClr val="bg2"/>
            </a:solidFill>
            <a:round/>
            <a:headEnd/>
            <a:tailEnd/>
          </a:ln>
        </p:spPr>
        <p:txBody>
          <a:bodyPr lIns="45720" rIns="45720" anchor="ctr"/>
          <a:lstStyle>
            <a:lvl1pPr algn="l" eaLnBrk="0" hangingPunct="0">
              <a:spcBef>
                <a:spcPct val="75000"/>
              </a:spcBef>
              <a:buClr>
                <a:srgbClr val="DC241F"/>
              </a:buClr>
              <a:buFont typeface="Wingdings 2" pitchFamily="18" charset="2"/>
              <a:buChar char=""/>
              <a:defRPr>
                <a:solidFill>
                  <a:schemeClr val="accent2"/>
                </a:solidFill>
                <a:latin typeface="Arial" charset="0"/>
              </a:defRPr>
            </a:lvl1pPr>
            <a:lvl2pPr marL="742950" indent="-285750" algn="l" eaLnBrk="0" hangingPunct="0">
              <a:spcBef>
                <a:spcPct val="25000"/>
              </a:spcBef>
              <a:buClr>
                <a:srgbClr val="DC241F"/>
              </a:buClr>
              <a:buFont typeface="Arial" charset="0"/>
              <a:buChar char="–"/>
              <a:defRPr>
                <a:solidFill>
                  <a:schemeClr val="accent2"/>
                </a:solidFill>
                <a:latin typeface="Arial" charset="0"/>
              </a:defRPr>
            </a:lvl2pPr>
            <a:lvl3pPr marL="1143000" indent="-228600" algn="l" eaLnBrk="0" hangingPunct="0">
              <a:spcBef>
                <a:spcPct val="25000"/>
              </a:spcBef>
              <a:buClr>
                <a:srgbClr val="DC241F"/>
              </a:buClr>
              <a:buSzPct val="90000"/>
              <a:buFont typeface="Wingdings" pitchFamily="2" charset="2"/>
              <a:buChar char="§"/>
              <a:defRPr>
                <a:solidFill>
                  <a:schemeClr val="accent2"/>
                </a:solidFill>
                <a:latin typeface="Arial" charset="0"/>
              </a:defRPr>
            </a:lvl3pPr>
            <a:lvl4pPr marL="1600200" indent="-228600" algn="l" eaLnBrk="0" hangingPunct="0">
              <a:spcBef>
                <a:spcPct val="25000"/>
              </a:spcBef>
              <a:buClr>
                <a:srgbClr val="DC241F"/>
              </a:buClr>
              <a:buFont typeface="Wingdings 2" pitchFamily="18" charset="2"/>
              <a:buChar char=""/>
              <a:defRPr>
                <a:solidFill>
                  <a:schemeClr val="accent2"/>
                </a:solidFill>
                <a:latin typeface="Arial" charset="0"/>
              </a:defRPr>
            </a:lvl4pPr>
            <a:lvl5pPr marL="2057400" indent="-228600" algn="l" eaLnBrk="0" hangingPunct="0">
              <a:spcBef>
                <a:spcPct val="25000"/>
              </a:spcBef>
              <a:buClr>
                <a:srgbClr val="DC241F"/>
              </a:buClr>
              <a:buFont typeface="Arial" charset="0"/>
              <a:buChar char="–"/>
              <a:defRPr>
                <a:solidFill>
                  <a:schemeClr val="accent2"/>
                </a:solidFill>
                <a:latin typeface="Arial" charset="0"/>
              </a:defRPr>
            </a:lvl5pPr>
            <a:lvl6pPr marL="25146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6pPr>
            <a:lvl7pPr marL="29718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7pPr>
            <a:lvl8pPr marL="34290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8pPr>
            <a:lvl9pPr marL="38862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9pPr>
          </a:lstStyle>
          <a:p>
            <a:pPr algn="ctr" eaLnBrk="1" hangingPunct="1">
              <a:spcBef>
                <a:spcPct val="0"/>
              </a:spcBef>
              <a:buClrTx/>
              <a:buFontTx/>
              <a:buNone/>
            </a:pPr>
            <a:endParaRPr lang="en-GB" altLang="en-US">
              <a:solidFill>
                <a:schemeClr val="tx1"/>
              </a:solidFill>
            </a:endParaRPr>
          </a:p>
        </p:txBody>
      </p:sp>
    </p:spTree>
    <p:custDataLst>
      <p:tags r:id="rId1"/>
    </p:custDataLst>
    <p:extLst>
      <p:ext uri="{BB962C8B-B14F-4D97-AF65-F5344CB8AC3E}">
        <p14:creationId xmlns:p14="http://schemas.microsoft.com/office/powerpoint/2010/main" val="32736562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81494" y="80634"/>
            <a:ext cx="9360000" cy="360000"/>
          </a:xfrm>
        </p:spPr>
        <p:txBody>
          <a:bodyPr/>
          <a:lstStyle/>
          <a:p>
            <a:pPr eaLnBrk="1" hangingPunct="1"/>
            <a:r>
              <a:rPr lang="en-GB" altLang="en-US" dirty="0" smtClean="0">
                <a:cs typeface="Tahoma" pitchFamily="34" charset="0"/>
              </a:rPr>
              <a:t>CitiManager</a:t>
            </a:r>
            <a:r>
              <a:rPr lang="en-GB" altLang="en-US" b="1" dirty="0" smtClean="0">
                <a:cs typeface="Tahoma" pitchFamily="34" charset="0"/>
              </a:rPr>
              <a:t> </a:t>
            </a:r>
            <a:r>
              <a:rPr lang="en-GB" altLang="en-US" dirty="0" smtClean="0">
                <a:latin typeface="Verdana" pitchFamily="34" charset="0"/>
                <a:cs typeface="Tahoma" pitchFamily="34" charset="0"/>
              </a:rPr>
              <a:t>–</a:t>
            </a:r>
            <a:r>
              <a:rPr lang="en-GB" altLang="en-US" dirty="0" smtClean="0">
                <a:cs typeface="Tahoma" pitchFamily="34" charset="0"/>
              </a:rPr>
              <a:t> </a:t>
            </a:r>
            <a:r>
              <a:rPr lang="en-US" altLang="en-US" dirty="0" smtClean="0"/>
              <a:t>Set Passcodes</a:t>
            </a:r>
          </a:p>
        </p:txBody>
      </p:sp>
      <p:sp>
        <p:nvSpPr>
          <p:cNvPr id="10243" name="TextBox 7" descr="[Step]"/>
          <p:cNvSpPr txBox="1">
            <a:spLocks noChangeArrowheads="1"/>
          </p:cNvSpPr>
          <p:nvPr/>
        </p:nvSpPr>
        <p:spPr bwMode="auto">
          <a:xfrm>
            <a:off x="181494" y="454707"/>
            <a:ext cx="3352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75000"/>
              </a:spcBef>
              <a:buClr>
                <a:srgbClr val="DC241F"/>
              </a:buClr>
              <a:buFont typeface="Wingdings 2" pitchFamily="18" charset="2"/>
              <a:buChar char=""/>
              <a:defRPr>
                <a:solidFill>
                  <a:schemeClr val="accent2"/>
                </a:solidFill>
                <a:latin typeface="Arial" charset="0"/>
              </a:defRPr>
            </a:lvl1pPr>
            <a:lvl2pPr marL="742950" indent="-285750" algn="l" eaLnBrk="0" hangingPunct="0">
              <a:spcBef>
                <a:spcPct val="25000"/>
              </a:spcBef>
              <a:buClr>
                <a:srgbClr val="DC241F"/>
              </a:buClr>
              <a:buFont typeface="Arial" charset="0"/>
              <a:buChar char="–"/>
              <a:defRPr>
                <a:solidFill>
                  <a:schemeClr val="accent2"/>
                </a:solidFill>
                <a:latin typeface="Arial" charset="0"/>
              </a:defRPr>
            </a:lvl2pPr>
            <a:lvl3pPr marL="1143000" indent="-228600" algn="l" eaLnBrk="0" hangingPunct="0">
              <a:spcBef>
                <a:spcPct val="25000"/>
              </a:spcBef>
              <a:buClr>
                <a:srgbClr val="DC241F"/>
              </a:buClr>
              <a:buSzPct val="90000"/>
              <a:buFont typeface="Wingdings" pitchFamily="2" charset="2"/>
              <a:buChar char="§"/>
              <a:defRPr>
                <a:solidFill>
                  <a:schemeClr val="accent2"/>
                </a:solidFill>
                <a:latin typeface="Arial" charset="0"/>
              </a:defRPr>
            </a:lvl3pPr>
            <a:lvl4pPr marL="1600200" indent="-228600" algn="l" eaLnBrk="0" hangingPunct="0">
              <a:spcBef>
                <a:spcPct val="25000"/>
              </a:spcBef>
              <a:buClr>
                <a:srgbClr val="DC241F"/>
              </a:buClr>
              <a:buFont typeface="Wingdings 2" pitchFamily="18" charset="2"/>
              <a:buChar char=""/>
              <a:defRPr>
                <a:solidFill>
                  <a:schemeClr val="accent2"/>
                </a:solidFill>
                <a:latin typeface="Arial" charset="0"/>
              </a:defRPr>
            </a:lvl4pPr>
            <a:lvl5pPr marL="2057400" indent="-228600" algn="l" eaLnBrk="0" hangingPunct="0">
              <a:spcBef>
                <a:spcPct val="25000"/>
              </a:spcBef>
              <a:buClr>
                <a:srgbClr val="DC241F"/>
              </a:buClr>
              <a:buFont typeface="Arial" charset="0"/>
              <a:buChar char="–"/>
              <a:defRPr>
                <a:solidFill>
                  <a:schemeClr val="accent2"/>
                </a:solidFill>
                <a:latin typeface="Arial" charset="0"/>
              </a:defRPr>
            </a:lvl5pPr>
            <a:lvl6pPr marL="25146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6pPr>
            <a:lvl7pPr marL="29718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7pPr>
            <a:lvl8pPr marL="34290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8pPr>
            <a:lvl9pPr marL="38862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9pPr>
          </a:lstStyle>
          <a:p>
            <a:pPr eaLnBrk="1" hangingPunct="1">
              <a:spcBef>
                <a:spcPct val="0"/>
              </a:spcBef>
              <a:buClrTx/>
              <a:buFontTx/>
              <a:buNone/>
            </a:pPr>
            <a:r>
              <a:rPr lang="en-US" altLang="en-US" dirty="0">
                <a:solidFill>
                  <a:schemeClr val="tx1"/>
                </a:solidFill>
                <a:cs typeface="Arial" charset="0"/>
              </a:rPr>
              <a:t>Step 4</a:t>
            </a:r>
            <a:endParaRPr lang="en-US" altLang="en-US" dirty="0">
              <a:solidFill>
                <a:srgbClr val="0070C0"/>
              </a:solidFill>
              <a:cs typeface="Arial" charset="0"/>
            </a:endParaRPr>
          </a:p>
        </p:txBody>
      </p:sp>
      <p:sp>
        <p:nvSpPr>
          <p:cNvPr id="10244" name="TextBox 8" descr="[Text]"/>
          <p:cNvSpPr txBox="1">
            <a:spLocks noChangeArrowheads="1"/>
          </p:cNvSpPr>
          <p:nvPr/>
        </p:nvSpPr>
        <p:spPr bwMode="auto">
          <a:xfrm>
            <a:off x="5673725" y="1801813"/>
            <a:ext cx="3382963"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75000"/>
              </a:spcBef>
              <a:buClr>
                <a:srgbClr val="DC241F"/>
              </a:buClr>
              <a:buFont typeface="Wingdings 2" pitchFamily="18" charset="2"/>
              <a:buChar char=""/>
              <a:defRPr>
                <a:solidFill>
                  <a:schemeClr val="accent2"/>
                </a:solidFill>
                <a:latin typeface="Arial" charset="0"/>
              </a:defRPr>
            </a:lvl1pPr>
            <a:lvl2pPr marL="742950" indent="-285750" algn="l" eaLnBrk="0" hangingPunct="0">
              <a:spcBef>
                <a:spcPct val="25000"/>
              </a:spcBef>
              <a:buClr>
                <a:srgbClr val="DC241F"/>
              </a:buClr>
              <a:buFont typeface="Arial" charset="0"/>
              <a:buChar char="–"/>
              <a:defRPr>
                <a:solidFill>
                  <a:schemeClr val="accent2"/>
                </a:solidFill>
                <a:latin typeface="Arial" charset="0"/>
              </a:defRPr>
            </a:lvl2pPr>
            <a:lvl3pPr marL="1143000" indent="-228600" algn="l" eaLnBrk="0" hangingPunct="0">
              <a:spcBef>
                <a:spcPct val="25000"/>
              </a:spcBef>
              <a:buClr>
                <a:srgbClr val="DC241F"/>
              </a:buClr>
              <a:buSzPct val="90000"/>
              <a:buFont typeface="Wingdings" pitchFamily="2" charset="2"/>
              <a:buChar char="§"/>
              <a:defRPr>
                <a:solidFill>
                  <a:schemeClr val="accent2"/>
                </a:solidFill>
                <a:latin typeface="Arial" charset="0"/>
              </a:defRPr>
            </a:lvl3pPr>
            <a:lvl4pPr marL="1600200" indent="-228600" algn="l" eaLnBrk="0" hangingPunct="0">
              <a:spcBef>
                <a:spcPct val="25000"/>
              </a:spcBef>
              <a:buClr>
                <a:srgbClr val="DC241F"/>
              </a:buClr>
              <a:buFont typeface="Wingdings 2" pitchFamily="18" charset="2"/>
              <a:buChar char=""/>
              <a:defRPr>
                <a:solidFill>
                  <a:schemeClr val="accent2"/>
                </a:solidFill>
                <a:latin typeface="Arial" charset="0"/>
              </a:defRPr>
            </a:lvl4pPr>
            <a:lvl5pPr marL="2057400" indent="-228600" algn="l" eaLnBrk="0" hangingPunct="0">
              <a:spcBef>
                <a:spcPct val="25000"/>
              </a:spcBef>
              <a:buClr>
                <a:srgbClr val="DC241F"/>
              </a:buClr>
              <a:buFont typeface="Arial" charset="0"/>
              <a:buChar char="–"/>
              <a:defRPr>
                <a:solidFill>
                  <a:schemeClr val="accent2"/>
                </a:solidFill>
                <a:latin typeface="Arial" charset="0"/>
              </a:defRPr>
            </a:lvl5pPr>
            <a:lvl6pPr marL="25146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6pPr>
            <a:lvl7pPr marL="29718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7pPr>
            <a:lvl8pPr marL="34290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8pPr>
            <a:lvl9pPr marL="38862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9pPr>
          </a:lstStyle>
          <a:p>
            <a:pPr eaLnBrk="1" hangingPunct="1">
              <a:spcBef>
                <a:spcPct val="0"/>
              </a:spcBef>
              <a:buClrTx/>
              <a:buFontTx/>
              <a:buNone/>
            </a:pPr>
            <a:endParaRPr lang="en-GB" altLang="en-US" i="1">
              <a:solidFill>
                <a:schemeClr val="tx1"/>
              </a:solidFill>
            </a:endParaRPr>
          </a:p>
        </p:txBody>
      </p:sp>
      <p:sp>
        <p:nvSpPr>
          <p:cNvPr id="10245" name="TextBox 8" descr="[Text]"/>
          <p:cNvSpPr txBox="1">
            <a:spLocks noChangeArrowheads="1"/>
          </p:cNvSpPr>
          <p:nvPr/>
        </p:nvSpPr>
        <p:spPr bwMode="auto">
          <a:xfrm>
            <a:off x="328931" y="789432"/>
            <a:ext cx="9378949" cy="1834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75000"/>
              </a:spcBef>
              <a:buClr>
                <a:srgbClr val="DC241F"/>
              </a:buClr>
              <a:buFont typeface="Wingdings 2" pitchFamily="18" charset="2"/>
              <a:buChar char=""/>
              <a:defRPr>
                <a:solidFill>
                  <a:schemeClr val="accent2"/>
                </a:solidFill>
                <a:latin typeface="Arial" charset="0"/>
              </a:defRPr>
            </a:lvl1pPr>
            <a:lvl2pPr marL="742950" indent="-285750" algn="l" eaLnBrk="0" hangingPunct="0">
              <a:spcBef>
                <a:spcPct val="25000"/>
              </a:spcBef>
              <a:buClr>
                <a:srgbClr val="DC241F"/>
              </a:buClr>
              <a:buFont typeface="Arial" charset="0"/>
              <a:buChar char="–"/>
              <a:defRPr>
                <a:solidFill>
                  <a:schemeClr val="accent2"/>
                </a:solidFill>
                <a:latin typeface="Arial" charset="0"/>
              </a:defRPr>
            </a:lvl2pPr>
            <a:lvl3pPr marL="1143000" indent="-228600" algn="l" eaLnBrk="0" hangingPunct="0">
              <a:spcBef>
                <a:spcPct val="25000"/>
              </a:spcBef>
              <a:buClr>
                <a:srgbClr val="DC241F"/>
              </a:buClr>
              <a:buSzPct val="90000"/>
              <a:buFont typeface="Wingdings" pitchFamily="2" charset="2"/>
              <a:buChar char="§"/>
              <a:defRPr>
                <a:solidFill>
                  <a:schemeClr val="accent2"/>
                </a:solidFill>
                <a:latin typeface="Arial" charset="0"/>
              </a:defRPr>
            </a:lvl3pPr>
            <a:lvl4pPr marL="1600200" indent="-228600" algn="l" eaLnBrk="0" hangingPunct="0">
              <a:spcBef>
                <a:spcPct val="25000"/>
              </a:spcBef>
              <a:buClr>
                <a:srgbClr val="DC241F"/>
              </a:buClr>
              <a:buFont typeface="Wingdings 2" pitchFamily="18" charset="2"/>
              <a:buChar char=""/>
              <a:defRPr>
                <a:solidFill>
                  <a:schemeClr val="accent2"/>
                </a:solidFill>
                <a:latin typeface="Arial" charset="0"/>
              </a:defRPr>
            </a:lvl4pPr>
            <a:lvl5pPr marL="2057400" indent="-228600" algn="l" eaLnBrk="0" hangingPunct="0">
              <a:spcBef>
                <a:spcPct val="25000"/>
              </a:spcBef>
              <a:buClr>
                <a:srgbClr val="DC241F"/>
              </a:buClr>
              <a:buFont typeface="Arial" charset="0"/>
              <a:buChar char="–"/>
              <a:defRPr>
                <a:solidFill>
                  <a:schemeClr val="accent2"/>
                </a:solidFill>
                <a:latin typeface="Arial" charset="0"/>
              </a:defRPr>
            </a:lvl5pPr>
            <a:lvl6pPr marL="25146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6pPr>
            <a:lvl7pPr marL="29718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7pPr>
            <a:lvl8pPr marL="34290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8pPr>
            <a:lvl9pPr marL="38862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9pPr>
          </a:lstStyle>
          <a:p>
            <a:pPr eaLnBrk="1" hangingPunct="1">
              <a:spcBef>
                <a:spcPct val="0"/>
              </a:spcBef>
              <a:buClrTx/>
              <a:buFontTx/>
              <a:buNone/>
            </a:pPr>
            <a:r>
              <a:rPr lang="en-US" altLang="en-US" dirty="0">
                <a:solidFill>
                  <a:schemeClr val="tx1"/>
                </a:solidFill>
              </a:rPr>
              <a:t>The application form will appear, where you can pre-fill certain data fields on the application, if the feature is enabled.</a:t>
            </a:r>
          </a:p>
          <a:p>
            <a:pPr eaLnBrk="1" hangingPunct="1">
              <a:spcBef>
                <a:spcPct val="0"/>
              </a:spcBef>
              <a:buClrTx/>
              <a:buFontTx/>
              <a:buNone/>
            </a:pPr>
            <a:endParaRPr lang="en-US" altLang="en-US" dirty="0">
              <a:solidFill>
                <a:schemeClr val="tx1"/>
              </a:solidFill>
            </a:endParaRPr>
          </a:p>
          <a:p>
            <a:pPr eaLnBrk="1" hangingPunct="1">
              <a:spcBef>
                <a:spcPct val="0"/>
              </a:spcBef>
              <a:buClrTx/>
              <a:buFontTx/>
              <a:buNone/>
            </a:pPr>
            <a:r>
              <a:rPr lang="en-US" altLang="en-US" sz="1200" i="1" dirty="0">
                <a:solidFill>
                  <a:schemeClr val="tx1"/>
                </a:solidFill>
              </a:rPr>
              <a:t>Note: If you wish to enable the pre-fill function, please contact your Client Account Specialist or Implementation Manager. </a:t>
            </a:r>
            <a:endParaRPr lang="en-GB" altLang="en-US" sz="1200" i="1" dirty="0">
              <a:solidFill>
                <a:schemeClr val="tx1"/>
              </a:solidFill>
            </a:endParaRPr>
          </a:p>
          <a:p>
            <a:pPr eaLnBrk="1" hangingPunct="1">
              <a:spcBef>
                <a:spcPct val="0"/>
              </a:spcBef>
              <a:buClrTx/>
              <a:buFontTx/>
              <a:buNone/>
            </a:pPr>
            <a:endParaRPr lang="en-GB" altLang="en-US" sz="1200" i="1" dirty="0">
              <a:solidFill>
                <a:schemeClr val="tx1"/>
              </a:solidFill>
            </a:endParaRPr>
          </a:p>
          <a:p>
            <a:pPr eaLnBrk="1" hangingPunct="1">
              <a:spcBef>
                <a:spcPct val="0"/>
              </a:spcBef>
              <a:buClrTx/>
              <a:buFontTx/>
              <a:buNone/>
            </a:pPr>
            <a:r>
              <a:rPr lang="en-US" altLang="en-US" i="1" dirty="0">
                <a:solidFill>
                  <a:schemeClr val="tx1"/>
                </a:solidFill>
              </a:rPr>
              <a:t>Click the </a:t>
            </a:r>
            <a:r>
              <a:rPr lang="en-US" altLang="en-US" b="1" i="1" dirty="0">
                <a:solidFill>
                  <a:schemeClr val="tx1"/>
                </a:solidFill>
              </a:rPr>
              <a:t>Country</a:t>
            </a:r>
            <a:r>
              <a:rPr lang="en-US" altLang="en-US" i="1" dirty="0">
                <a:solidFill>
                  <a:schemeClr val="tx1"/>
                </a:solidFill>
              </a:rPr>
              <a:t> dropdown selector and choose the appropriate country.</a:t>
            </a:r>
          </a:p>
          <a:p>
            <a:pPr eaLnBrk="1" hangingPunct="1">
              <a:spcBef>
                <a:spcPct val="0"/>
              </a:spcBef>
              <a:buClrTx/>
              <a:buFontTx/>
              <a:buNone/>
            </a:pPr>
            <a:endParaRPr lang="en-GB" altLang="en-US" dirty="0">
              <a:solidFill>
                <a:schemeClr val="tx1"/>
              </a:solidFill>
            </a:endParaRPr>
          </a:p>
          <a:p>
            <a:pPr eaLnBrk="1" hangingPunct="1">
              <a:spcBef>
                <a:spcPct val="0"/>
              </a:spcBef>
              <a:buClrTx/>
              <a:buFontTx/>
              <a:buNone/>
            </a:pPr>
            <a:r>
              <a:rPr lang="en-US" altLang="en-US" dirty="0">
                <a:solidFill>
                  <a:schemeClr val="tx1"/>
                </a:solidFill>
              </a:rPr>
              <a:t>Scroll down the application form and enter any mandatory or pre-fill fields on the online application form that may be present.</a:t>
            </a:r>
            <a:r>
              <a:rPr lang="en-GB" altLang="en-US" dirty="0">
                <a:solidFill>
                  <a:schemeClr val="tx1"/>
                </a:solidFill>
              </a:rPr>
              <a:t> </a:t>
            </a:r>
          </a:p>
          <a:p>
            <a:pPr eaLnBrk="1" hangingPunct="1">
              <a:spcBef>
                <a:spcPct val="0"/>
              </a:spcBef>
              <a:buClrTx/>
              <a:buFontTx/>
              <a:buNone/>
            </a:pPr>
            <a:endParaRPr lang="en-GB" altLang="en-US" dirty="0">
              <a:solidFill>
                <a:schemeClr val="tx1"/>
              </a:solidFill>
            </a:endParaRPr>
          </a:p>
          <a:p>
            <a:pPr eaLnBrk="1" hangingPunct="1">
              <a:spcBef>
                <a:spcPct val="0"/>
              </a:spcBef>
              <a:buClrTx/>
              <a:buFontTx/>
              <a:buNone/>
            </a:pPr>
            <a:r>
              <a:rPr lang="en-US" altLang="en-US" dirty="0">
                <a:solidFill>
                  <a:schemeClr val="tx1"/>
                </a:solidFill>
              </a:rPr>
              <a:t>Click the </a:t>
            </a:r>
            <a:r>
              <a:rPr lang="en-US" altLang="en-US" b="1" dirty="0">
                <a:solidFill>
                  <a:srgbClr val="0000FF"/>
                </a:solidFill>
              </a:rPr>
              <a:t>Save</a:t>
            </a:r>
            <a:r>
              <a:rPr lang="en-US" altLang="en-US" dirty="0">
                <a:solidFill>
                  <a:schemeClr val="tx1"/>
                </a:solidFill>
              </a:rPr>
              <a:t> button and then the </a:t>
            </a:r>
            <a:r>
              <a:rPr lang="en-US" altLang="en-US" b="1" dirty="0">
                <a:solidFill>
                  <a:srgbClr val="0000FF"/>
                </a:solidFill>
              </a:rPr>
              <a:t>Continue</a:t>
            </a:r>
            <a:r>
              <a:rPr lang="en-US" altLang="en-US" dirty="0">
                <a:solidFill>
                  <a:schemeClr val="tx1"/>
                </a:solidFill>
              </a:rPr>
              <a:t> button at the bottom of the form.</a:t>
            </a:r>
            <a:r>
              <a:rPr lang="en-GB" altLang="en-US" dirty="0">
                <a:solidFill>
                  <a:schemeClr val="tx1"/>
                </a:solidFill>
              </a:rPr>
              <a:t> </a:t>
            </a:r>
          </a:p>
          <a:p>
            <a:pPr eaLnBrk="1" hangingPunct="1">
              <a:spcBef>
                <a:spcPct val="0"/>
              </a:spcBef>
              <a:buClrTx/>
              <a:buFontTx/>
              <a:buNone/>
            </a:pPr>
            <a:endParaRPr lang="en-GB" altLang="en-US" dirty="0">
              <a:solidFill>
                <a:schemeClr val="tx1"/>
              </a:solidFill>
            </a:endParaRPr>
          </a:p>
        </p:txBody>
      </p:sp>
      <p:pic>
        <p:nvPicPr>
          <p:cNvPr id="10246"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3151" y="3191446"/>
            <a:ext cx="4591577" cy="31636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lgn="ctr">
                <a:solidFill>
                  <a:schemeClr val="bg2"/>
                </a:solidFill>
                <a:miter lim="800000"/>
                <a:headEnd/>
                <a:tailEnd/>
              </a14:hiddenLine>
            </a:ext>
          </a:extLst>
        </p:spPr>
      </p:pic>
      <p:pic>
        <p:nvPicPr>
          <p:cNvPr id="10247"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220" y="5038344"/>
            <a:ext cx="3705225" cy="121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lgn="ctr">
                <a:solidFill>
                  <a:schemeClr val="bg2"/>
                </a:solidFill>
                <a:miter lim="800000"/>
                <a:headEnd/>
                <a:tailEnd/>
              </a14:hiddenLine>
            </a:ext>
          </a:extLst>
        </p:spPr>
      </p:pic>
      <p:sp>
        <p:nvSpPr>
          <p:cNvPr id="10248" name="Left Arrow 9"/>
          <p:cNvSpPr>
            <a:spLocks noChangeArrowheads="1"/>
          </p:cNvSpPr>
          <p:nvPr/>
        </p:nvSpPr>
        <p:spPr bwMode="auto">
          <a:xfrm rot="8808356">
            <a:off x="156607" y="5357431"/>
            <a:ext cx="576263" cy="287338"/>
          </a:xfrm>
          <a:prstGeom prst="leftArrow">
            <a:avLst>
              <a:gd name="adj1" fmla="val 50000"/>
              <a:gd name="adj2" fmla="val 50138"/>
            </a:avLst>
          </a:prstGeom>
          <a:solidFill>
            <a:srgbClr val="FF9900"/>
          </a:solidFill>
          <a:ln w="6350" algn="ctr">
            <a:solidFill>
              <a:schemeClr val="bg2"/>
            </a:solidFill>
            <a:round/>
            <a:headEnd/>
            <a:tailEnd/>
          </a:ln>
        </p:spPr>
        <p:txBody>
          <a:bodyPr lIns="45720" rIns="45720" anchor="ctr"/>
          <a:lstStyle>
            <a:lvl1pPr algn="l" eaLnBrk="0" hangingPunct="0">
              <a:spcBef>
                <a:spcPct val="75000"/>
              </a:spcBef>
              <a:buClr>
                <a:srgbClr val="DC241F"/>
              </a:buClr>
              <a:buFont typeface="Wingdings 2" pitchFamily="18" charset="2"/>
              <a:buChar char=""/>
              <a:defRPr>
                <a:solidFill>
                  <a:schemeClr val="accent2"/>
                </a:solidFill>
                <a:latin typeface="Arial" charset="0"/>
              </a:defRPr>
            </a:lvl1pPr>
            <a:lvl2pPr marL="742950" indent="-285750" algn="l" eaLnBrk="0" hangingPunct="0">
              <a:spcBef>
                <a:spcPct val="25000"/>
              </a:spcBef>
              <a:buClr>
                <a:srgbClr val="DC241F"/>
              </a:buClr>
              <a:buFont typeface="Arial" charset="0"/>
              <a:buChar char="–"/>
              <a:defRPr>
                <a:solidFill>
                  <a:schemeClr val="accent2"/>
                </a:solidFill>
                <a:latin typeface="Arial" charset="0"/>
              </a:defRPr>
            </a:lvl2pPr>
            <a:lvl3pPr marL="1143000" indent="-228600" algn="l" eaLnBrk="0" hangingPunct="0">
              <a:spcBef>
                <a:spcPct val="25000"/>
              </a:spcBef>
              <a:buClr>
                <a:srgbClr val="DC241F"/>
              </a:buClr>
              <a:buSzPct val="90000"/>
              <a:buFont typeface="Wingdings" pitchFamily="2" charset="2"/>
              <a:buChar char="§"/>
              <a:defRPr>
                <a:solidFill>
                  <a:schemeClr val="accent2"/>
                </a:solidFill>
                <a:latin typeface="Arial" charset="0"/>
              </a:defRPr>
            </a:lvl3pPr>
            <a:lvl4pPr marL="1600200" indent="-228600" algn="l" eaLnBrk="0" hangingPunct="0">
              <a:spcBef>
                <a:spcPct val="25000"/>
              </a:spcBef>
              <a:buClr>
                <a:srgbClr val="DC241F"/>
              </a:buClr>
              <a:buFont typeface="Wingdings 2" pitchFamily="18" charset="2"/>
              <a:buChar char=""/>
              <a:defRPr>
                <a:solidFill>
                  <a:schemeClr val="accent2"/>
                </a:solidFill>
                <a:latin typeface="Arial" charset="0"/>
              </a:defRPr>
            </a:lvl4pPr>
            <a:lvl5pPr marL="2057400" indent="-228600" algn="l" eaLnBrk="0" hangingPunct="0">
              <a:spcBef>
                <a:spcPct val="25000"/>
              </a:spcBef>
              <a:buClr>
                <a:srgbClr val="DC241F"/>
              </a:buClr>
              <a:buFont typeface="Arial" charset="0"/>
              <a:buChar char="–"/>
              <a:defRPr>
                <a:solidFill>
                  <a:schemeClr val="accent2"/>
                </a:solidFill>
                <a:latin typeface="Arial" charset="0"/>
              </a:defRPr>
            </a:lvl5pPr>
            <a:lvl6pPr marL="25146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6pPr>
            <a:lvl7pPr marL="29718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7pPr>
            <a:lvl8pPr marL="34290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8pPr>
            <a:lvl9pPr marL="3886200" indent="-228600" eaLnBrk="0" fontAlgn="base" hangingPunct="0">
              <a:spcBef>
                <a:spcPct val="25000"/>
              </a:spcBef>
              <a:spcAft>
                <a:spcPct val="0"/>
              </a:spcAft>
              <a:buClr>
                <a:srgbClr val="DC241F"/>
              </a:buClr>
              <a:buFont typeface="Arial" charset="0"/>
              <a:buChar char="–"/>
              <a:defRPr>
                <a:solidFill>
                  <a:schemeClr val="accent2"/>
                </a:solidFill>
                <a:latin typeface="Arial" charset="0"/>
              </a:defRPr>
            </a:lvl9pPr>
          </a:lstStyle>
          <a:p>
            <a:pPr algn="ctr" eaLnBrk="1" hangingPunct="1">
              <a:spcBef>
                <a:spcPct val="0"/>
              </a:spcBef>
              <a:buClrTx/>
              <a:buFontTx/>
              <a:buNone/>
            </a:pPr>
            <a:endParaRPr lang="en-GB" altLang="en-US">
              <a:solidFill>
                <a:schemeClr val="tx1"/>
              </a:solidFill>
            </a:endParaRPr>
          </a:p>
        </p:txBody>
      </p:sp>
    </p:spTree>
    <p:custDataLst>
      <p:tags r:id="rId1"/>
    </p:custDataLst>
    <p:extLst>
      <p:ext uri="{BB962C8B-B14F-4D97-AF65-F5344CB8AC3E}">
        <p14:creationId xmlns:p14="http://schemas.microsoft.com/office/powerpoint/2010/main" val="30923910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24968" y="80634"/>
            <a:ext cx="9360000" cy="360000"/>
          </a:xfrm>
        </p:spPr>
        <p:txBody>
          <a:bodyPr/>
          <a:lstStyle/>
          <a:p>
            <a:pPr eaLnBrk="1" hangingPunct="1"/>
            <a:r>
              <a:rPr lang="en-GB" altLang="en-US" dirty="0" smtClean="0">
                <a:cs typeface="Tahoma" pitchFamily="34" charset="0"/>
              </a:rPr>
              <a:t>CitiManager</a:t>
            </a:r>
            <a:r>
              <a:rPr lang="en-GB" altLang="en-US" b="1" dirty="0" smtClean="0">
                <a:cs typeface="Tahoma" pitchFamily="34" charset="0"/>
              </a:rPr>
              <a:t> </a:t>
            </a:r>
            <a:r>
              <a:rPr lang="en-GB" altLang="en-US" dirty="0" smtClean="0">
                <a:latin typeface="Verdana" pitchFamily="34" charset="0"/>
                <a:cs typeface="Tahoma" pitchFamily="34" charset="0"/>
              </a:rPr>
              <a:t>–</a:t>
            </a:r>
            <a:r>
              <a:rPr lang="en-GB" altLang="en-US" dirty="0" smtClean="0">
                <a:cs typeface="Tahoma" pitchFamily="34" charset="0"/>
              </a:rPr>
              <a:t> </a:t>
            </a:r>
            <a:r>
              <a:rPr lang="en-US" altLang="en-US" dirty="0" smtClean="0"/>
              <a:t>Set Passcodes</a:t>
            </a:r>
          </a:p>
        </p:txBody>
      </p:sp>
      <p:sp>
        <p:nvSpPr>
          <p:cNvPr id="11267" name="TextBox 7" descr="[Step]"/>
          <p:cNvSpPr txBox="1">
            <a:spLocks noChangeArrowheads="1"/>
          </p:cNvSpPr>
          <p:nvPr/>
        </p:nvSpPr>
        <p:spPr bwMode="auto">
          <a:xfrm>
            <a:off x="244732" y="454707"/>
            <a:ext cx="3352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spcBef>
                <a:spcPct val="75000"/>
              </a:spcBef>
              <a:buClr>
                <a:srgbClr val="DC241F"/>
              </a:buClr>
              <a:buFont typeface="Wingdings 2" pitchFamily="18" charset="2"/>
              <a:buChar char=""/>
              <a:defRPr sz="1400">
                <a:solidFill>
                  <a:schemeClr val="tx1"/>
                </a:solidFill>
                <a:latin typeface="Arial" charset="0"/>
              </a:defRPr>
            </a:lvl1pPr>
            <a:lvl2pPr marL="742950" indent="-285750" algn="l" eaLnBrk="0" hangingPunct="0">
              <a:spcBef>
                <a:spcPct val="25000"/>
              </a:spcBef>
              <a:buClr>
                <a:srgbClr val="DC241F"/>
              </a:buClr>
              <a:buFont typeface="Arial" charset="0"/>
              <a:buChar char="–"/>
              <a:defRPr sz="1400">
                <a:solidFill>
                  <a:schemeClr val="tx1"/>
                </a:solidFill>
                <a:latin typeface="Arial" charset="0"/>
              </a:defRPr>
            </a:lvl2pPr>
            <a:lvl3pPr marL="1143000" indent="-228600" algn="l" eaLnBrk="0" hangingPunct="0">
              <a:spcBef>
                <a:spcPct val="25000"/>
              </a:spcBef>
              <a:buClr>
                <a:srgbClr val="DC241F"/>
              </a:buClr>
              <a:buSzPct val="90000"/>
              <a:buFont typeface="Wingdings" pitchFamily="2" charset="2"/>
              <a:buChar char="§"/>
              <a:defRPr sz="1400">
                <a:solidFill>
                  <a:schemeClr val="tx1"/>
                </a:solidFill>
                <a:latin typeface="Arial" charset="0"/>
              </a:defRPr>
            </a:lvl3pPr>
            <a:lvl4pPr marL="1600200" indent="-228600" algn="l" eaLnBrk="0" hangingPunct="0">
              <a:spcBef>
                <a:spcPct val="25000"/>
              </a:spcBef>
              <a:buClr>
                <a:srgbClr val="DC241F"/>
              </a:buClr>
              <a:buFont typeface="Wingdings 2" pitchFamily="18" charset="2"/>
              <a:buChar char=""/>
              <a:defRPr sz="1400">
                <a:solidFill>
                  <a:schemeClr val="tx1"/>
                </a:solidFill>
                <a:latin typeface="Arial" charset="0"/>
              </a:defRPr>
            </a:lvl4pPr>
            <a:lvl5pPr marL="2057400" indent="-228600" algn="l" eaLnBrk="0" hangingPunct="0">
              <a:spcBef>
                <a:spcPct val="25000"/>
              </a:spcBef>
              <a:buClr>
                <a:srgbClr val="DC241F"/>
              </a:buClr>
              <a:buFont typeface="Arial" charset="0"/>
              <a:buChar char="–"/>
              <a:defRPr sz="1400">
                <a:solidFill>
                  <a:schemeClr val="tx1"/>
                </a:solidFill>
                <a:latin typeface="Arial" charset="0"/>
              </a:defRPr>
            </a:lvl5pPr>
            <a:lvl6pPr marL="25146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6pPr>
            <a:lvl7pPr marL="29718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7pPr>
            <a:lvl8pPr marL="34290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8pPr>
            <a:lvl9pPr marL="38862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9pPr>
          </a:lstStyle>
          <a:p>
            <a:pPr eaLnBrk="1" hangingPunct="1">
              <a:spcBef>
                <a:spcPct val="0"/>
              </a:spcBef>
              <a:buClrTx/>
              <a:buFontTx/>
              <a:buNone/>
            </a:pPr>
            <a:r>
              <a:rPr lang="en-US" altLang="en-US">
                <a:cs typeface="Arial" charset="0"/>
              </a:rPr>
              <a:t>Step 5</a:t>
            </a:r>
            <a:endParaRPr lang="en-US" altLang="en-US">
              <a:solidFill>
                <a:srgbClr val="0070C0"/>
              </a:solidFill>
              <a:cs typeface="Arial" charset="0"/>
            </a:endParaRPr>
          </a:p>
        </p:txBody>
      </p:sp>
      <p:sp>
        <p:nvSpPr>
          <p:cNvPr id="11268" name="TextBox 8" descr="[Text]"/>
          <p:cNvSpPr txBox="1">
            <a:spLocks noChangeArrowheads="1"/>
          </p:cNvSpPr>
          <p:nvPr/>
        </p:nvSpPr>
        <p:spPr bwMode="auto">
          <a:xfrm>
            <a:off x="244732" y="815070"/>
            <a:ext cx="9217025" cy="151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eaLnBrk="0" hangingPunct="0">
              <a:spcBef>
                <a:spcPct val="75000"/>
              </a:spcBef>
              <a:buClr>
                <a:srgbClr val="DC241F"/>
              </a:buClr>
              <a:buFont typeface="Wingdings 2" pitchFamily="18" charset="2"/>
              <a:buChar char=""/>
              <a:defRPr sz="1400">
                <a:solidFill>
                  <a:schemeClr val="tx1"/>
                </a:solidFill>
                <a:latin typeface="Arial" charset="0"/>
              </a:defRPr>
            </a:lvl1pPr>
            <a:lvl2pPr marL="742950" indent="-285750" algn="l" eaLnBrk="0" hangingPunct="0">
              <a:spcBef>
                <a:spcPct val="25000"/>
              </a:spcBef>
              <a:buClr>
                <a:srgbClr val="DC241F"/>
              </a:buClr>
              <a:buFont typeface="Arial" charset="0"/>
              <a:buChar char="–"/>
              <a:defRPr sz="1400">
                <a:solidFill>
                  <a:schemeClr val="tx1"/>
                </a:solidFill>
                <a:latin typeface="Arial" charset="0"/>
              </a:defRPr>
            </a:lvl2pPr>
            <a:lvl3pPr marL="1143000" indent="-228600" algn="l" eaLnBrk="0" hangingPunct="0">
              <a:spcBef>
                <a:spcPct val="25000"/>
              </a:spcBef>
              <a:buClr>
                <a:srgbClr val="DC241F"/>
              </a:buClr>
              <a:buSzPct val="90000"/>
              <a:buFont typeface="Wingdings" pitchFamily="2" charset="2"/>
              <a:buChar char="§"/>
              <a:defRPr sz="1400">
                <a:solidFill>
                  <a:schemeClr val="tx1"/>
                </a:solidFill>
                <a:latin typeface="Arial" charset="0"/>
              </a:defRPr>
            </a:lvl3pPr>
            <a:lvl4pPr marL="1600200" indent="-228600" algn="l" eaLnBrk="0" hangingPunct="0">
              <a:spcBef>
                <a:spcPct val="25000"/>
              </a:spcBef>
              <a:buClr>
                <a:srgbClr val="DC241F"/>
              </a:buClr>
              <a:buFont typeface="Wingdings 2" pitchFamily="18" charset="2"/>
              <a:buChar char=""/>
              <a:defRPr sz="1400">
                <a:solidFill>
                  <a:schemeClr val="tx1"/>
                </a:solidFill>
                <a:latin typeface="Arial" charset="0"/>
              </a:defRPr>
            </a:lvl4pPr>
            <a:lvl5pPr marL="2057400" indent="-228600" algn="l" eaLnBrk="0" hangingPunct="0">
              <a:spcBef>
                <a:spcPct val="25000"/>
              </a:spcBef>
              <a:buClr>
                <a:srgbClr val="DC241F"/>
              </a:buClr>
              <a:buFont typeface="Arial" charset="0"/>
              <a:buChar char="–"/>
              <a:defRPr sz="1400">
                <a:solidFill>
                  <a:schemeClr val="tx1"/>
                </a:solidFill>
                <a:latin typeface="Arial" charset="0"/>
              </a:defRPr>
            </a:lvl5pPr>
            <a:lvl6pPr marL="25146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6pPr>
            <a:lvl7pPr marL="29718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7pPr>
            <a:lvl8pPr marL="34290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8pPr>
            <a:lvl9pPr marL="38862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9pPr>
          </a:lstStyle>
          <a:p>
            <a:pPr eaLnBrk="1" hangingPunct="1">
              <a:spcBef>
                <a:spcPct val="0"/>
              </a:spcBef>
              <a:buClrTx/>
              <a:buFontTx/>
              <a:buNone/>
            </a:pPr>
            <a:r>
              <a:rPr lang="en-US" altLang="en-US" dirty="0"/>
              <a:t>You are taken to the review screen, where you can preview the form you just edited, by clicking the </a:t>
            </a:r>
            <a:r>
              <a:rPr lang="en-US" altLang="en-US" b="1" dirty="0">
                <a:solidFill>
                  <a:srgbClr val="0000FF"/>
                </a:solidFill>
              </a:rPr>
              <a:t>Preview</a:t>
            </a:r>
            <a:r>
              <a:rPr lang="en-US" altLang="en-US" dirty="0"/>
              <a:t> link or you can proceed with setting the passcode. </a:t>
            </a:r>
          </a:p>
          <a:p>
            <a:pPr eaLnBrk="1" hangingPunct="1">
              <a:spcBef>
                <a:spcPct val="0"/>
              </a:spcBef>
              <a:buClrTx/>
              <a:buFontTx/>
              <a:buNone/>
            </a:pPr>
            <a:endParaRPr lang="en-US" altLang="en-US" dirty="0"/>
          </a:p>
          <a:p>
            <a:pPr eaLnBrk="1" hangingPunct="1">
              <a:spcBef>
                <a:spcPct val="0"/>
              </a:spcBef>
              <a:buClrTx/>
              <a:buFontTx/>
              <a:buNone/>
            </a:pPr>
            <a:r>
              <a:rPr lang="en-US" altLang="en-US" dirty="0"/>
              <a:t>To set the passcode click the </a:t>
            </a:r>
            <a:r>
              <a:rPr lang="en-US" altLang="en-US" b="1" dirty="0">
                <a:solidFill>
                  <a:srgbClr val="0000FF"/>
                </a:solidFill>
              </a:rPr>
              <a:t>Set</a:t>
            </a:r>
            <a:r>
              <a:rPr lang="en-US" altLang="en-US" dirty="0"/>
              <a:t> button.</a:t>
            </a:r>
            <a:r>
              <a:rPr lang="en-GB" altLang="en-US" dirty="0"/>
              <a:t> </a:t>
            </a:r>
          </a:p>
          <a:p>
            <a:pPr eaLnBrk="1" hangingPunct="1">
              <a:spcBef>
                <a:spcPct val="0"/>
              </a:spcBef>
              <a:buClrTx/>
              <a:buFontTx/>
              <a:buNone/>
            </a:pPr>
            <a:endParaRPr lang="en-GB" altLang="en-US" dirty="0"/>
          </a:p>
          <a:p>
            <a:pPr eaLnBrk="1" hangingPunct="1">
              <a:spcBef>
                <a:spcPct val="0"/>
              </a:spcBef>
              <a:buClrTx/>
              <a:buFontTx/>
              <a:buNone/>
            </a:pPr>
            <a:r>
              <a:rPr lang="en-US" altLang="en-US" dirty="0"/>
              <a:t>Once you have set the passcode, click the </a:t>
            </a:r>
            <a:r>
              <a:rPr lang="en-US" altLang="en-US" b="1" dirty="0">
                <a:solidFill>
                  <a:srgbClr val="0000FF"/>
                </a:solidFill>
              </a:rPr>
              <a:t>Cancel</a:t>
            </a:r>
            <a:r>
              <a:rPr lang="en-US" altLang="en-US" dirty="0"/>
              <a:t> button to exit to the Manage User Access default screen.</a:t>
            </a:r>
            <a:r>
              <a:rPr lang="en-GB" altLang="en-US" dirty="0"/>
              <a:t> </a:t>
            </a:r>
          </a:p>
        </p:txBody>
      </p:sp>
      <p:pic>
        <p:nvPicPr>
          <p:cNvPr id="1126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925" y="2579688"/>
            <a:ext cx="5184775" cy="2590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 algn="ctr">
                <a:solidFill>
                  <a:schemeClr val="bg2"/>
                </a:solidFill>
                <a:miter lim="800000"/>
                <a:headEnd/>
                <a:tailEnd/>
              </a14:hiddenLine>
            </a:ext>
          </a:extLst>
        </p:spPr>
      </p:pic>
      <p:sp>
        <p:nvSpPr>
          <p:cNvPr id="11270" name="Left Arrow 7"/>
          <p:cNvSpPr>
            <a:spLocks noChangeArrowheads="1"/>
          </p:cNvSpPr>
          <p:nvPr/>
        </p:nvSpPr>
        <p:spPr bwMode="auto">
          <a:xfrm rot="8808356">
            <a:off x="4121150" y="4138613"/>
            <a:ext cx="576263" cy="288925"/>
          </a:xfrm>
          <a:prstGeom prst="leftArrow">
            <a:avLst>
              <a:gd name="adj1" fmla="val 50000"/>
              <a:gd name="adj2" fmla="val 49863"/>
            </a:avLst>
          </a:prstGeom>
          <a:solidFill>
            <a:srgbClr val="FF9900"/>
          </a:solidFill>
          <a:ln w="6350" algn="ctr">
            <a:solidFill>
              <a:schemeClr val="bg2"/>
            </a:solidFill>
            <a:round/>
            <a:headEnd/>
            <a:tailEnd/>
          </a:ln>
        </p:spPr>
        <p:txBody>
          <a:bodyPr lIns="45720" rIns="45720" anchor="ctr"/>
          <a:lstStyle>
            <a:lvl1pPr algn="l" eaLnBrk="0" hangingPunct="0">
              <a:spcBef>
                <a:spcPct val="75000"/>
              </a:spcBef>
              <a:buClr>
                <a:srgbClr val="DC241F"/>
              </a:buClr>
              <a:buFont typeface="Wingdings 2" pitchFamily="18" charset="2"/>
              <a:buChar char=""/>
              <a:defRPr sz="1400">
                <a:solidFill>
                  <a:schemeClr val="tx1"/>
                </a:solidFill>
                <a:latin typeface="Arial" charset="0"/>
              </a:defRPr>
            </a:lvl1pPr>
            <a:lvl2pPr marL="742950" indent="-285750" algn="l" eaLnBrk="0" hangingPunct="0">
              <a:spcBef>
                <a:spcPct val="25000"/>
              </a:spcBef>
              <a:buClr>
                <a:srgbClr val="DC241F"/>
              </a:buClr>
              <a:buFont typeface="Arial" charset="0"/>
              <a:buChar char="–"/>
              <a:defRPr sz="1400">
                <a:solidFill>
                  <a:schemeClr val="tx1"/>
                </a:solidFill>
                <a:latin typeface="Arial" charset="0"/>
              </a:defRPr>
            </a:lvl2pPr>
            <a:lvl3pPr marL="1143000" indent="-228600" algn="l" eaLnBrk="0" hangingPunct="0">
              <a:spcBef>
                <a:spcPct val="25000"/>
              </a:spcBef>
              <a:buClr>
                <a:srgbClr val="DC241F"/>
              </a:buClr>
              <a:buSzPct val="90000"/>
              <a:buFont typeface="Wingdings" pitchFamily="2" charset="2"/>
              <a:buChar char="§"/>
              <a:defRPr sz="1400">
                <a:solidFill>
                  <a:schemeClr val="tx1"/>
                </a:solidFill>
                <a:latin typeface="Arial" charset="0"/>
              </a:defRPr>
            </a:lvl3pPr>
            <a:lvl4pPr marL="1600200" indent="-228600" algn="l" eaLnBrk="0" hangingPunct="0">
              <a:spcBef>
                <a:spcPct val="25000"/>
              </a:spcBef>
              <a:buClr>
                <a:srgbClr val="DC241F"/>
              </a:buClr>
              <a:buFont typeface="Wingdings 2" pitchFamily="18" charset="2"/>
              <a:buChar char=""/>
              <a:defRPr sz="1400">
                <a:solidFill>
                  <a:schemeClr val="tx1"/>
                </a:solidFill>
                <a:latin typeface="Arial" charset="0"/>
              </a:defRPr>
            </a:lvl4pPr>
            <a:lvl5pPr marL="2057400" indent="-228600" algn="l" eaLnBrk="0" hangingPunct="0">
              <a:spcBef>
                <a:spcPct val="25000"/>
              </a:spcBef>
              <a:buClr>
                <a:srgbClr val="DC241F"/>
              </a:buClr>
              <a:buFont typeface="Arial" charset="0"/>
              <a:buChar char="–"/>
              <a:defRPr sz="1400">
                <a:solidFill>
                  <a:schemeClr val="tx1"/>
                </a:solidFill>
                <a:latin typeface="Arial" charset="0"/>
              </a:defRPr>
            </a:lvl5pPr>
            <a:lvl6pPr marL="25146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6pPr>
            <a:lvl7pPr marL="29718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7pPr>
            <a:lvl8pPr marL="34290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8pPr>
            <a:lvl9pPr marL="38862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9pPr>
          </a:lstStyle>
          <a:p>
            <a:pPr algn="ctr" eaLnBrk="1" hangingPunct="1">
              <a:spcBef>
                <a:spcPct val="0"/>
              </a:spcBef>
              <a:buClrTx/>
              <a:buFontTx/>
              <a:buNone/>
            </a:pPr>
            <a:endParaRPr lang="en-GB" altLang="en-US"/>
          </a:p>
        </p:txBody>
      </p:sp>
      <p:sp>
        <p:nvSpPr>
          <p:cNvPr id="11271" name="Left Arrow 8"/>
          <p:cNvSpPr>
            <a:spLocks noChangeArrowheads="1"/>
          </p:cNvSpPr>
          <p:nvPr/>
        </p:nvSpPr>
        <p:spPr bwMode="auto">
          <a:xfrm rot="8808356">
            <a:off x="592138" y="5146675"/>
            <a:ext cx="576262" cy="288925"/>
          </a:xfrm>
          <a:prstGeom prst="leftArrow">
            <a:avLst>
              <a:gd name="adj1" fmla="val 50000"/>
              <a:gd name="adj2" fmla="val 49863"/>
            </a:avLst>
          </a:prstGeom>
          <a:solidFill>
            <a:srgbClr val="FF9900"/>
          </a:solidFill>
          <a:ln w="6350" algn="ctr">
            <a:solidFill>
              <a:schemeClr val="bg2"/>
            </a:solidFill>
            <a:round/>
            <a:headEnd/>
            <a:tailEnd/>
          </a:ln>
        </p:spPr>
        <p:txBody>
          <a:bodyPr lIns="45720" rIns="45720" anchor="ctr"/>
          <a:lstStyle>
            <a:lvl1pPr algn="l" eaLnBrk="0" hangingPunct="0">
              <a:spcBef>
                <a:spcPct val="75000"/>
              </a:spcBef>
              <a:buClr>
                <a:srgbClr val="DC241F"/>
              </a:buClr>
              <a:buFont typeface="Wingdings 2" pitchFamily="18" charset="2"/>
              <a:buChar char=""/>
              <a:defRPr sz="1400">
                <a:solidFill>
                  <a:schemeClr val="tx1"/>
                </a:solidFill>
                <a:latin typeface="Arial" charset="0"/>
              </a:defRPr>
            </a:lvl1pPr>
            <a:lvl2pPr marL="742950" indent="-285750" algn="l" eaLnBrk="0" hangingPunct="0">
              <a:spcBef>
                <a:spcPct val="25000"/>
              </a:spcBef>
              <a:buClr>
                <a:srgbClr val="DC241F"/>
              </a:buClr>
              <a:buFont typeface="Arial" charset="0"/>
              <a:buChar char="–"/>
              <a:defRPr sz="1400">
                <a:solidFill>
                  <a:schemeClr val="tx1"/>
                </a:solidFill>
                <a:latin typeface="Arial" charset="0"/>
              </a:defRPr>
            </a:lvl2pPr>
            <a:lvl3pPr marL="1143000" indent="-228600" algn="l" eaLnBrk="0" hangingPunct="0">
              <a:spcBef>
                <a:spcPct val="25000"/>
              </a:spcBef>
              <a:buClr>
                <a:srgbClr val="DC241F"/>
              </a:buClr>
              <a:buSzPct val="90000"/>
              <a:buFont typeface="Wingdings" pitchFamily="2" charset="2"/>
              <a:buChar char="§"/>
              <a:defRPr sz="1400">
                <a:solidFill>
                  <a:schemeClr val="tx1"/>
                </a:solidFill>
                <a:latin typeface="Arial" charset="0"/>
              </a:defRPr>
            </a:lvl3pPr>
            <a:lvl4pPr marL="1600200" indent="-228600" algn="l" eaLnBrk="0" hangingPunct="0">
              <a:spcBef>
                <a:spcPct val="25000"/>
              </a:spcBef>
              <a:buClr>
                <a:srgbClr val="DC241F"/>
              </a:buClr>
              <a:buFont typeface="Wingdings 2" pitchFamily="18" charset="2"/>
              <a:buChar char=""/>
              <a:defRPr sz="1400">
                <a:solidFill>
                  <a:schemeClr val="tx1"/>
                </a:solidFill>
                <a:latin typeface="Arial" charset="0"/>
              </a:defRPr>
            </a:lvl4pPr>
            <a:lvl5pPr marL="2057400" indent="-228600" algn="l" eaLnBrk="0" hangingPunct="0">
              <a:spcBef>
                <a:spcPct val="25000"/>
              </a:spcBef>
              <a:buClr>
                <a:srgbClr val="DC241F"/>
              </a:buClr>
              <a:buFont typeface="Arial" charset="0"/>
              <a:buChar char="–"/>
              <a:defRPr sz="1400">
                <a:solidFill>
                  <a:schemeClr val="tx1"/>
                </a:solidFill>
                <a:latin typeface="Arial" charset="0"/>
              </a:defRPr>
            </a:lvl5pPr>
            <a:lvl6pPr marL="25146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6pPr>
            <a:lvl7pPr marL="29718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7pPr>
            <a:lvl8pPr marL="34290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8pPr>
            <a:lvl9pPr marL="3886200" indent="-228600" eaLnBrk="0" fontAlgn="base" hangingPunct="0">
              <a:spcBef>
                <a:spcPct val="25000"/>
              </a:spcBef>
              <a:spcAft>
                <a:spcPct val="0"/>
              </a:spcAft>
              <a:buClr>
                <a:srgbClr val="DC241F"/>
              </a:buClr>
              <a:buFont typeface="Arial" charset="0"/>
              <a:buChar char="–"/>
              <a:defRPr sz="1400">
                <a:solidFill>
                  <a:schemeClr val="tx1"/>
                </a:solidFill>
                <a:latin typeface="Arial" charset="0"/>
              </a:defRPr>
            </a:lvl9pPr>
          </a:lstStyle>
          <a:p>
            <a:pPr algn="ctr" eaLnBrk="1" hangingPunct="1">
              <a:spcBef>
                <a:spcPct val="0"/>
              </a:spcBef>
              <a:buClrTx/>
              <a:buFontTx/>
              <a:buNone/>
            </a:pPr>
            <a:endParaRPr lang="en-GB" altLang="en-US"/>
          </a:p>
        </p:txBody>
      </p:sp>
    </p:spTree>
    <p:custDataLst>
      <p:tags r:id="rId1"/>
    </p:custDataLst>
    <p:extLst>
      <p:ext uri="{BB962C8B-B14F-4D97-AF65-F5344CB8AC3E}">
        <p14:creationId xmlns:p14="http://schemas.microsoft.com/office/powerpoint/2010/main" val="19918228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2377262" y="4833780"/>
            <a:ext cx="4971689" cy="1185552"/>
          </a:xfrm>
          <a:prstGeom prst="rect">
            <a:avLst/>
          </a:prstGeom>
        </p:spPr>
        <p:txBody>
          <a:bodyPr wrap="none" lIns="107287" tIns="53643" rIns="107287" bIns="53643">
            <a:spAutoFit/>
          </a:bodyPr>
          <a:lstStyle/>
          <a:p>
            <a:r>
              <a:rPr lang="en-US" altLang="en-US" sz="70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Thank You </a:t>
            </a:r>
            <a:endParaRPr lang="en-GB" sz="33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grpSp>
        <p:nvGrpSpPr>
          <p:cNvPr id="19" name="Group 18"/>
          <p:cNvGrpSpPr/>
          <p:nvPr/>
        </p:nvGrpSpPr>
        <p:grpSpPr>
          <a:xfrm>
            <a:off x="995693" y="2084228"/>
            <a:ext cx="7350058" cy="1829124"/>
            <a:chOff x="919101" y="1563170"/>
            <a:chExt cx="6784669" cy="1667822"/>
          </a:xfrm>
        </p:grpSpPr>
        <p:grpSp>
          <p:nvGrpSpPr>
            <p:cNvPr id="18" name="Group 17"/>
            <p:cNvGrpSpPr/>
            <p:nvPr/>
          </p:nvGrpSpPr>
          <p:grpSpPr>
            <a:xfrm>
              <a:off x="1050715" y="1563170"/>
              <a:ext cx="6480366" cy="1666800"/>
              <a:chOff x="1050715" y="1563170"/>
              <a:chExt cx="6480366" cy="1666800"/>
            </a:xfrm>
          </p:grpSpPr>
          <p:sp>
            <p:nvSpPr>
              <p:cNvPr id="17" name="Oval 16"/>
              <p:cNvSpPr/>
              <p:nvPr/>
            </p:nvSpPr>
            <p:spPr bwMode="auto">
              <a:xfrm>
                <a:off x="3428606" y="1709008"/>
                <a:ext cx="1404000" cy="1332000"/>
              </a:xfrm>
              <a:prstGeom prst="ellipse">
                <a:avLst/>
              </a:prstGeom>
              <a:ln>
                <a:headEnd type="none" w="med" len="med"/>
                <a:tailEnd type="none" w="med" len="med"/>
              </a:ln>
              <a:extLst/>
            </p:spPr>
            <p:style>
              <a:lnRef idx="1">
                <a:schemeClr val="dk1"/>
              </a:lnRef>
              <a:fillRef idx="2">
                <a:schemeClr val="dk1"/>
              </a:fillRef>
              <a:effectRef idx="1">
                <a:schemeClr val="dk1"/>
              </a:effectRef>
              <a:fontRef idx="minor">
                <a:schemeClr val="dk1"/>
              </a:fontRef>
            </p:style>
            <p:txBody>
              <a:bodyPr vert="horz" wrap="none" lIns="91440" tIns="45720" rIns="91440" bIns="45720" numCol="1" rtlCol="0" anchor="ctr" anchorCtr="0" compatLnSpc="1">
                <a:prstTxWarp prst="textNoShape">
                  <a:avLst/>
                </a:prstTxWarp>
              </a:bodyPr>
              <a:lstStyle/>
              <a:p>
                <a:pPr defTabSz="1072866"/>
                <a:endParaRPr lang="en-GB" sz="1600" dirty="0">
                  <a:solidFill>
                    <a:schemeClr val="tx1"/>
                  </a:solidFill>
                  <a:latin typeface="Arial" pitchFamily="34" charset="0"/>
                  <a:ea typeface="+mj-ea"/>
                </a:endParaRPr>
              </a:p>
            </p:txBody>
          </p:sp>
          <p:sp>
            <p:nvSpPr>
              <p:cNvPr id="63" name="Oval 62"/>
              <p:cNvSpPr/>
              <p:nvPr/>
            </p:nvSpPr>
            <p:spPr bwMode="auto">
              <a:xfrm>
                <a:off x="1050715" y="1693666"/>
                <a:ext cx="1404000" cy="1332000"/>
              </a:xfrm>
              <a:prstGeom prst="ellipse">
                <a:avLst/>
              </a:prstGeom>
              <a:ln>
                <a:headEnd type="none" w="med" len="med"/>
                <a:tailEnd type="none" w="med" len="med"/>
              </a:ln>
              <a:extLst/>
            </p:spPr>
            <p:style>
              <a:lnRef idx="1">
                <a:schemeClr val="dk1"/>
              </a:lnRef>
              <a:fillRef idx="2">
                <a:schemeClr val="dk1"/>
              </a:fillRef>
              <a:effectRef idx="1">
                <a:schemeClr val="dk1"/>
              </a:effectRef>
              <a:fontRef idx="minor">
                <a:schemeClr val="dk1"/>
              </a:fontRef>
            </p:style>
            <p:txBody>
              <a:bodyPr vert="horz" wrap="none" lIns="91440" tIns="45720" rIns="91440" bIns="45720" numCol="1" rtlCol="0" anchor="ctr" anchorCtr="0" compatLnSpc="1">
                <a:prstTxWarp prst="textNoShape">
                  <a:avLst/>
                </a:prstTxWarp>
              </a:bodyPr>
              <a:lstStyle/>
              <a:p>
                <a:pPr defTabSz="1072866"/>
                <a:endParaRPr lang="en-GB" sz="1600" dirty="0">
                  <a:solidFill>
                    <a:schemeClr val="tx1"/>
                  </a:solidFill>
                  <a:latin typeface="Arial" pitchFamily="34" charset="0"/>
                  <a:ea typeface="+mj-ea"/>
                </a:endParaRPr>
              </a:p>
            </p:txBody>
          </p:sp>
          <p:pic>
            <p:nvPicPr>
              <p:cNvPr id="41" name="Picture 40"/>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285770" y="1563170"/>
                <a:ext cx="1666800" cy="1666800"/>
              </a:xfrm>
              <a:prstGeom prst="rect">
                <a:avLst/>
              </a:prstGeom>
            </p:spPr>
          </p:pic>
          <p:sp>
            <p:nvSpPr>
              <p:cNvPr id="67" name="Oval 66"/>
              <p:cNvSpPr/>
              <p:nvPr/>
            </p:nvSpPr>
            <p:spPr bwMode="auto">
              <a:xfrm>
                <a:off x="6127081" y="1708595"/>
                <a:ext cx="1404000" cy="1332000"/>
              </a:xfrm>
              <a:prstGeom prst="ellipse">
                <a:avLst/>
              </a:prstGeom>
              <a:ln>
                <a:headEnd type="none" w="med" len="med"/>
                <a:tailEnd type="none" w="med" len="med"/>
              </a:ln>
              <a:extLst/>
            </p:spPr>
            <p:style>
              <a:lnRef idx="1">
                <a:schemeClr val="dk1"/>
              </a:lnRef>
              <a:fillRef idx="2">
                <a:schemeClr val="dk1"/>
              </a:fillRef>
              <a:effectRef idx="1">
                <a:schemeClr val="dk1"/>
              </a:effectRef>
              <a:fontRef idx="minor">
                <a:schemeClr val="dk1"/>
              </a:fontRef>
            </p:style>
            <p:txBody>
              <a:bodyPr vert="horz" wrap="none" lIns="91440" tIns="45720" rIns="91440" bIns="45720" numCol="1" rtlCol="0" anchor="ctr" anchorCtr="0" compatLnSpc="1">
                <a:prstTxWarp prst="textNoShape">
                  <a:avLst/>
                </a:prstTxWarp>
              </a:bodyPr>
              <a:lstStyle/>
              <a:p>
                <a:pPr defTabSz="1072866"/>
                <a:endParaRPr lang="en-GB" sz="1600" dirty="0">
                  <a:solidFill>
                    <a:schemeClr val="tx1"/>
                  </a:solidFill>
                  <a:latin typeface="Arial" pitchFamily="34" charset="0"/>
                  <a:ea typeface="+mj-ea"/>
                </a:endParaRPr>
              </a:p>
            </p:txBody>
          </p:sp>
        </p:grpSp>
        <p:pic>
          <p:nvPicPr>
            <p:cNvPr id="38" name="Picture 37"/>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919101" y="1563170"/>
              <a:ext cx="1667229" cy="1667822"/>
            </a:xfrm>
            <a:prstGeom prst="rect">
              <a:avLst/>
            </a:prstGeom>
          </p:spPr>
        </p:pic>
        <p:pic>
          <p:nvPicPr>
            <p:cNvPr id="45" name="Picture 44"/>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995681" y="1564192"/>
              <a:ext cx="1666800" cy="1666800"/>
            </a:xfrm>
            <a:prstGeom prst="rect">
              <a:avLst/>
            </a:prstGeom>
          </p:spPr>
        </p:pic>
        <p:pic>
          <p:nvPicPr>
            <p:cNvPr id="62" name="Picture 2" descr="C:\Users\ml55901\AppData\Local\Temp\PK8F.tmp\gc_primary_rev_globe_pin.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92557" y="1920995"/>
              <a:ext cx="1345673" cy="1119600"/>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4" descr="C:\Users\ml55901\AppData\Local\Temp\PKDEF3.tmp\gc_primary_rev_hand_check.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40164" y="1815002"/>
              <a:ext cx="1346166" cy="1120011"/>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3" descr="C:\Users\ml55901\AppData\Local\Temp\PK7E77.tmp\gc_primary_rev_computer_device.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57601" y="1933605"/>
              <a:ext cx="1346169" cy="1120013"/>
            </a:xfrm>
            <a:prstGeom prst="rect">
              <a:avLst/>
            </a:prstGeom>
            <a:noFill/>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296156173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LAYOUT" val="ppLayoutTitle"/>
</p:tagLst>
</file>

<file path=ppt/tags/tag2.xml><?xml version="1.0" encoding="utf-8"?>
<p:tagLst xmlns:a="http://schemas.openxmlformats.org/drawingml/2006/main" xmlns:r="http://schemas.openxmlformats.org/officeDocument/2006/relationships" xmlns:p="http://schemas.openxmlformats.org/presentationml/2006/main">
  <p:tag name="LAYOUT" val="ppLayoutTextAndObject"/>
</p:tagLst>
</file>

<file path=ppt/tags/tag3.xml><?xml version="1.0" encoding="utf-8"?>
<p:tagLst xmlns:a="http://schemas.openxmlformats.org/drawingml/2006/main" xmlns:r="http://schemas.openxmlformats.org/officeDocument/2006/relationships" xmlns:p="http://schemas.openxmlformats.org/presentationml/2006/main">
  <p:tag name="LAYOUT" val="ppLayoutTextAndObject"/>
</p:tagLst>
</file>

<file path=ppt/tags/tag4.xml><?xml version="1.0" encoding="utf-8"?>
<p:tagLst xmlns:a="http://schemas.openxmlformats.org/drawingml/2006/main" xmlns:r="http://schemas.openxmlformats.org/officeDocument/2006/relationships" xmlns:p="http://schemas.openxmlformats.org/presentationml/2006/main">
  <p:tag name="LAYOUT" val="ppLayoutTextAndObject"/>
</p:tagLst>
</file>

<file path=ppt/tags/tag5.xml><?xml version="1.0" encoding="utf-8"?>
<p:tagLst xmlns:a="http://schemas.openxmlformats.org/drawingml/2006/main" xmlns:r="http://schemas.openxmlformats.org/officeDocument/2006/relationships" xmlns:p="http://schemas.openxmlformats.org/presentationml/2006/main">
  <p:tag name="LAYOUT" val="ppLayoutTextAndObject"/>
</p:tagLst>
</file>

<file path=ppt/tags/tag6.xml><?xml version="1.0" encoding="utf-8"?>
<p:tagLst xmlns:a="http://schemas.openxmlformats.org/drawingml/2006/main" xmlns:r="http://schemas.openxmlformats.org/officeDocument/2006/relationships" xmlns:p="http://schemas.openxmlformats.org/presentationml/2006/main">
  <p:tag name="LAYOUT" val="ppLayoutTextAndObject"/>
</p:tagLst>
</file>

<file path=ppt/tags/tag7.xml><?xml version="1.0" encoding="utf-8"?>
<p:tagLst xmlns:a="http://schemas.openxmlformats.org/drawingml/2006/main" xmlns:r="http://schemas.openxmlformats.org/officeDocument/2006/relationships" xmlns:p="http://schemas.openxmlformats.org/presentationml/2006/main">
  <p:tag name="LAYOUT" val="ppLayoutCustom"/>
</p:tagLst>
</file>

<file path=ppt/theme/theme1.xml><?xml version="1.0" encoding="utf-8"?>
<a:theme xmlns:a="http://schemas.openxmlformats.org/drawingml/2006/main" name="ICG_Pres_TTS(A4)">
  <a:themeElements>
    <a:clrScheme name="ICG">
      <a:dk1>
        <a:srgbClr val="53565A"/>
      </a:dk1>
      <a:lt1>
        <a:srgbClr val="FFFFFF"/>
      </a:lt1>
      <a:dk2>
        <a:srgbClr val="99DFE3"/>
      </a:dk2>
      <a:lt2>
        <a:srgbClr val="00B0B9"/>
      </a:lt2>
      <a:accent1>
        <a:srgbClr val="002D72"/>
      </a:accent1>
      <a:accent2>
        <a:srgbClr val="99ABC7"/>
      </a:accent2>
      <a:accent3>
        <a:srgbClr val="00BDF2"/>
      </a:accent3>
      <a:accent4>
        <a:srgbClr val="99E4FA"/>
      </a:accent4>
      <a:accent5>
        <a:srgbClr val="53565A"/>
      </a:accent5>
      <a:accent6>
        <a:srgbClr val="97999B"/>
      </a:accent6>
      <a:hlink>
        <a:srgbClr val="00BDF2"/>
      </a:hlink>
      <a:folHlink>
        <a:srgbClr val="99DFE3"/>
      </a:folHlink>
    </a:clrScheme>
    <a:fontScheme name="ICG Fonts">
      <a:majorFont>
        <a:latin typeface="Arial"/>
        <a:ea typeface="STKaiti"/>
        <a:cs typeface=""/>
        <a:font script="Jpan" typeface="MS PGothic"/>
      </a:majorFont>
      <a:minorFont>
        <a:latin typeface="Arial"/>
        <a:ea typeface="STKaiti"/>
        <a:cs typeface=""/>
        <a:font script="Jpan" typeface="MS PGothic"/>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folHlink"/>
        </a:solidFill>
        <a:ln w="6350" cap="flat" cmpd="sng" algn="ctr">
          <a:solidFill>
            <a:schemeClr val="tx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rtlCol="0"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sz="1400" b="0" i="0" u="none" strike="noStrike" cap="none" normalizeH="0" baseline="0" dirty="0" smtClean="0">
            <a:ln>
              <a:noFill/>
            </a:ln>
            <a:solidFill>
              <a:schemeClr val="tx1"/>
            </a:solidFill>
            <a:effectLst/>
            <a:latin typeface="Arial" pitchFamily="34" charset="0"/>
            <a:ea typeface="+mj-ea"/>
          </a:defRPr>
        </a:defPPr>
      </a:lstStyle>
    </a:spDef>
    <a:lnDef>
      <a:spPr bwMode="auto">
        <a:solidFill>
          <a:schemeClr val="folHlink"/>
        </a:solidFill>
        <a:ln w="6350" cap="flat" cmpd="sng" algn="ctr">
          <a:solidFill>
            <a:schemeClr val="accent6"/>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none" rtlCol="0">
        <a:spAutoFit/>
      </a:bodyPr>
      <a:lstStyle>
        <a:defPPr>
          <a:defRPr baseline="0" dirty="0">
            <a:ea typeface="+mj-ea"/>
          </a:defRPr>
        </a:defPPr>
      </a:lstStyle>
    </a:txDef>
  </a:objectDefaults>
  <a:extraClrSchemeLst/>
  <a:custClrLst>
    <a:custClr name="Goldenrod">
      <a:srgbClr val="C99700"/>
    </a:custClr>
    <a:custClr name="Goldenrod Tint">
      <a:srgbClr val="E9D599"/>
    </a:custClr>
    <a:custClr name="Forest">
      <a:srgbClr val="00843D"/>
    </a:custClr>
    <a:custClr name="Forest Tint">
      <a:srgbClr val="99CEB1"/>
    </a:custClr>
    <a:custClr name="Plum">
      <a:srgbClr val="890C58"/>
    </a:custClr>
    <a:custClr name="Plum Tint">
      <a:srgbClr val="D09EBC"/>
    </a:custClr>
    <a:custClr name="Olive">
      <a:srgbClr val="949300"/>
    </a:custClr>
    <a:custClr name="Olive Tint">
      <a:srgbClr val="D4D499"/>
    </a:custClr>
    <a:custClr name="White">
      <a:srgbClr val="FFFFFF"/>
    </a:custClr>
    <a:custClr name="White">
      <a:srgbClr val="FFFFFF"/>
    </a:custClr>
    <a:custClr name="Teal">
      <a:srgbClr val="007377"/>
    </a:custClr>
    <a:custClr name="Teal Tint">
      <a:srgbClr val="99C7C9"/>
    </a:custClr>
    <a:custClr name="Tangerine">
      <a:srgbClr val="ED8B00"/>
    </a:custClr>
    <a:custClr name="Tangerine Tint">
      <a:srgbClr val="F8D199"/>
    </a:custClr>
    <a:custClr name="Purple">
      <a:srgbClr val="6B3077"/>
    </a:custClr>
    <a:custClr name="Purple Tint">
      <a:srgbClr val="C4ACC9"/>
    </a:custClr>
    <a:custClr name="Green">
      <a:srgbClr val="84BD00"/>
    </a:custClr>
    <a:custClr name="Green Tint">
      <a:srgbClr val="CEE599"/>
    </a:custClr>
    <a:custClr name="White">
      <a:srgbClr val="FFFFFF"/>
    </a:custClr>
    <a:custClr name="White">
      <a:srgbClr val="FFFFFF"/>
    </a:custClr>
    <a:custClr name="Burnt Orange">
      <a:srgbClr val="CB6015"/>
    </a:custClr>
    <a:custClr name="Citi Cyan Tint (20%)">
      <a:srgbClr val="CCF2FC"/>
    </a:custClr>
    <a:custClr name="Citi Light Gray Tint(20%)">
      <a:srgbClr val="EAEBEB"/>
    </a:custClr>
  </a:custClr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ct:contentTypeSchema xmlns:ct="http://schemas.microsoft.com/office/2006/metadata/contentType" xmlns:ma="http://schemas.microsoft.com/office/2006/metadata/properties/metaAttributes" ct:_="" ma:_="" ma:contentTypeName="Unknown Document Type" ma:contentTypeID="0x010104" ma:contentTypeVersion="0" ma:contentTypeDescription="" ma:contentTypeScope="" ma:versionID="7a63ae98c9331042c85a0ce3caf3b722">
  <xsd:schema xmlns:xsd="http://www.w3.org/2001/XMLSchema" xmlns:p="http://schemas.microsoft.com/office/2006/metadata/properties" targetNamespace="http://schemas.microsoft.com/office/2006/metadata/properties" ma:root="true" ma:fieldsID="643ad641ad674e858ec36190b61f65cd">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p:properties>
</file>

<file path=customXml/item4.xml><?xml version="1.0" encoding="utf-8"?>
<XMLData TextToDisplay="RightsWATCHMark">7|CITI-No PII-Public|{00000000-0000-0000-0000-000000000000}</XMLData>
</file>

<file path=customXml/item5.xml><?xml version="1.0" encoding="utf-8"?>
<XMLData TextToDisplay="%DOCUMENTGUID%">{00000000-0000-0000-0000-000000000000}</XMLData>
</file>

<file path=customXml/item6.xml><?xml version="1.0" encoding="utf-8"?>
<XMLData TextToDisplay="%CLASSIFICATIONDATETIME%">09:23 15/04/2020</XMLData>
</file>

<file path=customXml/itemProps1.xml><?xml version="1.0" encoding="utf-8"?>
<ds:datastoreItem xmlns:ds="http://schemas.openxmlformats.org/officeDocument/2006/customXml" ds:itemID="{EBDD713F-75CA-4960-A582-DD47ABB3A5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D4ECFC81-07E9-4AA1-B0A1-D3E5048D24FA}">
  <ds:schemaRefs>
    <ds:schemaRef ds:uri="http://schemas.microsoft.com/sharepoint/v3/contenttype/forms"/>
  </ds:schemaRefs>
</ds:datastoreItem>
</file>

<file path=customXml/itemProps3.xml><?xml version="1.0" encoding="utf-8"?>
<ds:datastoreItem xmlns:ds="http://schemas.openxmlformats.org/officeDocument/2006/customXml" ds:itemID="{EB160343-857B-421C-B78C-26DAF858986D}">
  <ds:schemaRefs>
    <ds:schemaRef ds:uri="http://schemas.microsoft.com/office/2006/documentManagement/types"/>
    <ds:schemaRef ds:uri="http://www.w3.org/XML/1998/namespace"/>
    <ds:schemaRef ds:uri="http://purl.org/dc/terms/"/>
    <ds:schemaRef ds:uri="http://purl.org/dc/elements/1.1/"/>
    <ds:schemaRef ds:uri="http://schemas.microsoft.com/office/2006/metadata/properties"/>
    <ds:schemaRef ds:uri="http://schemas.openxmlformats.org/package/2006/metadata/core-properties"/>
    <ds:schemaRef ds:uri="http://purl.org/dc/dcmitype/"/>
  </ds:schemaRefs>
</ds:datastoreItem>
</file>

<file path=customXml/itemProps4.xml><?xml version="1.0" encoding="utf-8"?>
<ds:datastoreItem xmlns:ds="http://schemas.openxmlformats.org/officeDocument/2006/customXml" ds:itemID="{BF5F3331-CB37-4AFB-8968-CCF9219A6DF2}">
  <ds:schemaRefs/>
</ds:datastoreItem>
</file>

<file path=customXml/itemProps5.xml><?xml version="1.0" encoding="utf-8"?>
<ds:datastoreItem xmlns:ds="http://schemas.openxmlformats.org/officeDocument/2006/customXml" ds:itemID="{408EB916-0296-47D9-97E3-ADB6E9641A31}">
  <ds:schemaRefs/>
</ds:datastoreItem>
</file>

<file path=customXml/itemProps6.xml><?xml version="1.0" encoding="utf-8"?>
<ds:datastoreItem xmlns:ds="http://schemas.openxmlformats.org/officeDocument/2006/customXml" ds:itemID="{ECB9EDE3-C5D5-42F0-A9B5-87A5D86BD63E}">
  <ds:schemaRefs/>
</ds:datastoreItem>
</file>

<file path=docProps/app.xml><?xml version="1.0" encoding="utf-8"?>
<Properties xmlns="http://schemas.openxmlformats.org/officeDocument/2006/extended-properties" xmlns:vt="http://schemas.openxmlformats.org/officeDocument/2006/docPropsVTypes">
  <Template/>
  <TotalTime>2035</TotalTime>
  <Words>382</Words>
  <Application>Microsoft Office PowerPoint</Application>
  <PresentationFormat>A4 Paper (210x297 mm)</PresentationFormat>
  <Paragraphs>42</Paragraphs>
  <Slides>7</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vt:i4>
      </vt:variant>
    </vt:vector>
  </HeadingPairs>
  <TitlesOfParts>
    <vt:vector size="16" baseType="lpstr">
      <vt:lpstr>Arial</vt:lpstr>
      <vt:lpstr>Geneva</vt:lpstr>
      <vt:lpstr>STKaiti</vt:lpstr>
      <vt:lpstr>Symbol</vt:lpstr>
      <vt:lpstr>Tahoma</vt:lpstr>
      <vt:lpstr>Verdana</vt:lpstr>
      <vt:lpstr>Wingdings 2</vt:lpstr>
      <vt:lpstr>ヒラギノ角ゴ Pro W3</vt:lpstr>
      <vt:lpstr>ICG_Pres_TTS(A4)</vt:lpstr>
      <vt:lpstr>CitiManager – Set Passcode Process</vt:lpstr>
      <vt:lpstr>CitiManager – Set Passcodes</vt:lpstr>
      <vt:lpstr>CitiManager – Set Passcodes</vt:lpstr>
      <vt:lpstr>CitiManager – Set Passcodes</vt:lpstr>
      <vt:lpstr>CitiManager – Set Passcodes</vt:lpstr>
      <vt:lpstr>CitiManager – Set Passcodes</vt:lpstr>
      <vt:lpstr>PowerPoint Presentation</vt:lpstr>
    </vt:vector>
  </TitlesOfParts>
  <Company>Citigroup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TT59754</dc:creator>
  <cp:lastModifiedBy>Hsu, William1 [ICG-TTS]</cp:lastModifiedBy>
  <cp:revision>514</cp:revision>
  <cp:lastPrinted>2017-04-19T11:28:07Z</cp:lastPrinted>
  <dcterms:created xsi:type="dcterms:W3CDTF">2014-08-01T06:59:04Z</dcterms:created>
  <dcterms:modified xsi:type="dcterms:W3CDTF">2020-04-15T09:23:07Z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OCOpt">
    <vt:lpwstr>1</vt:lpwstr>
  </property>
  <property fmtid="{D5CDD505-2E9C-101B-9397-08002B2CF9AE}" pid="3" name="PB_DisclaimerDB">
    <vt:bool>true</vt:bool>
  </property>
  <property fmtid="{D5CDD505-2E9C-101B-9397-08002B2CF9AE}" pid="4" name="ICGToolkitIsDisclaimer">
    <vt:bool>true</vt:bool>
  </property>
  <property fmtid="{D5CDD505-2E9C-101B-9397-08002B2CF9AE}" pid="5" name="PNSOpt">
    <vt:lpwstr>1s</vt:lpwstr>
  </property>
  <property fmtid="{D5CDD505-2E9C-101B-9397-08002B2CF9AE}" pid="6" name="Pitchbook Compatible">
    <vt:lpwstr>Yes</vt:lpwstr>
  </property>
  <property fmtid="{D5CDD505-2E9C-101B-9397-08002B2CF9AE}" pid="7" name="RightsWATCHMark">
    <vt:lpwstr>7|CITI-No PII-Public|{00000000-0000-0000-0000-000000000000}</vt:lpwstr>
  </property>
</Properties>
</file>